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83" r:id="rId2"/>
    <p:sldId id="2542" r:id="rId3"/>
    <p:sldId id="2544" r:id="rId4"/>
    <p:sldId id="2582" r:id="rId5"/>
    <p:sldId id="2584" r:id="rId6"/>
    <p:sldId id="2545" r:id="rId7"/>
    <p:sldId id="2607" r:id="rId8"/>
    <p:sldId id="2586" r:id="rId9"/>
    <p:sldId id="2593" r:id="rId10"/>
    <p:sldId id="2594" r:id="rId11"/>
    <p:sldId id="2595" r:id="rId12"/>
    <p:sldId id="2596" r:id="rId13"/>
    <p:sldId id="2597" r:id="rId14"/>
    <p:sldId id="2598" r:id="rId15"/>
    <p:sldId id="2605" r:id="rId16"/>
    <p:sldId id="2587" r:id="rId17"/>
    <p:sldId id="2606" r:id="rId18"/>
    <p:sldId id="2608" r:id="rId19"/>
    <p:sldId id="2589" r:id="rId20"/>
    <p:sldId id="2590" r:id="rId21"/>
    <p:sldId id="2591" r:id="rId22"/>
    <p:sldId id="2601" r:id="rId23"/>
    <p:sldId id="2599" r:id="rId24"/>
    <p:sldId id="2609" r:id="rId25"/>
    <p:sldId id="2610" r:id="rId26"/>
    <p:sldId id="2592" r:id="rId27"/>
    <p:sldId id="2600" r:id="rId28"/>
    <p:sldId id="2611" r:id="rId29"/>
    <p:sldId id="527" r:id="rId30"/>
    <p:sldId id="2612" r:id="rId31"/>
    <p:sldId id="2602" r:id="rId32"/>
    <p:sldId id="2603" r:id="rId33"/>
    <p:sldId id="2604" r:id="rId34"/>
    <p:sldId id="261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348" autoAdjust="0"/>
  </p:normalViewPr>
  <p:slideViewPr>
    <p:cSldViewPr snapToGrid="0" snapToObjects="1" showGuides="1">
      <p:cViewPr varScale="1">
        <p:scale>
          <a:sx n="70" d="100"/>
          <a:sy n="70" d="100"/>
        </p:scale>
        <p:origin x="500" y="64"/>
      </p:cViewPr>
      <p:guideLst>
        <p:guide pos="3840"/>
        <p:guide orient="horz" pos="2160"/>
      </p:guideLst>
    </p:cSldViewPr>
  </p:slideViewPr>
  <p:outlineViewPr>
    <p:cViewPr>
      <p:scale>
        <a:sx n="33" d="100"/>
        <a:sy n="33" d="100"/>
      </p:scale>
      <p:origin x="0" y="-274"/>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D4B8E7-09D2-4DD8-9B75-69DD31A72545}"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543A615E-2D65-4EA4-976A-3555CC9B8BF6}">
      <dgm:prSet/>
      <dgm:spPr/>
      <dgm:t>
        <a:bodyPr/>
        <a:lstStyle/>
        <a:p>
          <a:r>
            <a:rPr lang="en-US" dirty="0"/>
            <a:t>1. Decrease in confidence while driving</a:t>
          </a:r>
        </a:p>
      </dgm:t>
    </dgm:pt>
    <dgm:pt modelId="{DF37A5D9-AF17-4B0D-A750-6ECB5C23B8A9}" type="parTrans" cxnId="{7C597A6A-A153-4654-A3F9-AF56C80E0A01}">
      <dgm:prSet/>
      <dgm:spPr/>
      <dgm:t>
        <a:bodyPr/>
        <a:lstStyle/>
        <a:p>
          <a:endParaRPr lang="en-US"/>
        </a:p>
      </dgm:t>
    </dgm:pt>
    <dgm:pt modelId="{33FE291C-161E-4F91-94DC-AA84E1BD00CD}" type="sibTrans" cxnId="{7C597A6A-A153-4654-A3F9-AF56C80E0A01}">
      <dgm:prSet/>
      <dgm:spPr/>
      <dgm:t>
        <a:bodyPr/>
        <a:lstStyle/>
        <a:p>
          <a:endParaRPr lang="en-US"/>
        </a:p>
      </dgm:t>
    </dgm:pt>
    <dgm:pt modelId="{56379728-1688-4A55-8DEE-F9BBE3293318}">
      <dgm:prSet/>
      <dgm:spPr/>
      <dgm:t>
        <a:bodyPr/>
        <a:lstStyle/>
        <a:p>
          <a:r>
            <a:rPr lang="en-US" dirty="0"/>
            <a:t>2. Difficulty turning to see when backing up</a:t>
          </a:r>
        </a:p>
      </dgm:t>
    </dgm:pt>
    <dgm:pt modelId="{FFFFD597-0B99-4181-A0FF-7C3E6770C23D}" type="parTrans" cxnId="{0236E743-4BDA-4FAF-9A8A-2C661EBA9D52}">
      <dgm:prSet/>
      <dgm:spPr/>
      <dgm:t>
        <a:bodyPr/>
        <a:lstStyle/>
        <a:p>
          <a:endParaRPr lang="en-US"/>
        </a:p>
      </dgm:t>
    </dgm:pt>
    <dgm:pt modelId="{B4CF0FE1-E765-49FB-955B-299CCE58482E}" type="sibTrans" cxnId="{0236E743-4BDA-4FAF-9A8A-2C661EBA9D52}">
      <dgm:prSet/>
      <dgm:spPr/>
      <dgm:t>
        <a:bodyPr/>
        <a:lstStyle/>
        <a:p>
          <a:endParaRPr lang="en-US"/>
        </a:p>
      </dgm:t>
    </dgm:pt>
    <dgm:pt modelId="{974A5AC9-8946-48C6-8A4B-A5C9D2819445}">
      <dgm:prSet/>
      <dgm:spPr/>
      <dgm:t>
        <a:bodyPr/>
        <a:lstStyle/>
        <a:p>
          <a:r>
            <a:rPr lang="en-US"/>
            <a:t>3. Riding the brake</a:t>
          </a:r>
        </a:p>
      </dgm:t>
    </dgm:pt>
    <dgm:pt modelId="{79C4FB05-52EA-48A8-B589-2EE528CBA0FB}" type="parTrans" cxnId="{2D09672F-77A3-4751-BE89-663CDA8CF6EC}">
      <dgm:prSet/>
      <dgm:spPr/>
      <dgm:t>
        <a:bodyPr/>
        <a:lstStyle/>
        <a:p>
          <a:endParaRPr lang="en-US"/>
        </a:p>
      </dgm:t>
    </dgm:pt>
    <dgm:pt modelId="{AA7E79F9-7876-4376-8502-409711C6AB03}" type="sibTrans" cxnId="{2D09672F-77A3-4751-BE89-663CDA8CF6EC}">
      <dgm:prSet/>
      <dgm:spPr/>
      <dgm:t>
        <a:bodyPr/>
        <a:lstStyle/>
        <a:p>
          <a:endParaRPr lang="en-US"/>
        </a:p>
      </dgm:t>
    </dgm:pt>
    <dgm:pt modelId="{6A7E300D-853E-4344-9F4F-C39DD9470C55}">
      <dgm:prSet/>
      <dgm:spPr/>
      <dgm:t>
        <a:bodyPr/>
        <a:lstStyle/>
        <a:p>
          <a:r>
            <a:rPr lang="en-US"/>
            <a:t>4. Easily distracted while driving</a:t>
          </a:r>
        </a:p>
      </dgm:t>
    </dgm:pt>
    <dgm:pt modelId="{51880E45-144C-4918-B318-B1C585751A37}" type="parTrans" cxnId="{0A374C8F-1730-4DD6-B18A-DF0564C85F76}">
      <dgm:prSet/>
      <dgm:spPr/>
      <dgm:t>
        <a:bodyPr/>
        <a:lstStyle/>
        <a:p>
          <a:endParaRPr lang="en-US"/>
        </a:p>
      </dgm:t>
    </dgm:pt>
    <dgm:pt modelId="{05CE8BF4-628B-4CD5-890F-6572DC465222}" type="sibTrans" cxnId="{0A374C8F-1730-4DD6-B18A-DF0564C85F76}">
      <dgm:prSet/>
      <dgm:spPr/>
      <dgm:t>
        <a:bodyPr/>
        <a:lstStyle/>
        <a:p>
          <a:endParaRPr lang="en-US"/>
        </a:p>
      </dgm:t>
    </dgm:pt>
    <dgm:pt modelId="{A519F01D-6077-495A-AD83-2FA41433D03D}">
      <dgm:prSet/>
      <dgm:spPr/>
      <dgm:t>
        <a:bodyPr/>
        <a:lstStyle/>
        <a:p>
          <a:r>
            <a:rPr lang="en-US"/>
            <a:t>5. Other drivers often honk horns</a:t>
          </a:r>
        </a:p>
      </dgm:t>
    </dgm:pt>
    <dgm:pt modelId="{E9027EDD-8D25-422A-9209-82ED303D6111}" type="parTrans" cxnId="{0FC82288-13C7-4BE7-94D7-00E42018E4AB}">
      <dgm:prSet/>
      <dgm:spPr/>
      <dgm:t>
        <a:bodyPr/>
        <a:lstStyle/>
        <a:p>
          <a:endParaRPr lang="en-US"/>
        </a:p>
      </dgm:t>
    </dgm:pt>
    <dgm:pt modelId="{7C988E33-5D6C-4D4A-90B1-8AB3C0B020DD}" type="sibTrans" cxnId="{0FC82288-13C7-4BE7-94D7-00E42018E4AB}">
      <dgm:prSet/>
      <dgm:spPr/>
      <dgm:t>
        <a:bodyPr/>
        <a:lstStyle/>
        <a:p>
          <a:endParaRPr lang="en-US"/>
        </a:p>
      </dgm:t>
    </dgm:pt>
    <dgm:pt modelId="{B61F6470-6353-4FDF-9A74-CEC82FDB160D}">
      <dgm:prSet/>
      <dgm:spPr/>
      <dgm:t>
        <a:bodyPr/>
        <a:lstStyle/>
        <a:p>
          <a:r>
            <a:rPr lang="en-US"/>
            <a:t>6. Incorrect signaling</a:t>
          </a:r>
        </a:p>
      </dgm:t>
    </dgm:pt>
    <dgm:pt modelId="{55AF0145-52F9-4EBA-B550-DEE45384EA84}" type="parTrans" cxnId="{C1EE6117-C336-41E4-ACDB-214C0B29BB72}">
      <dgm:prSet/>
      <dgm:spPr/>
      <dgm:t>
        <a:bodyPr/>
        <a:lstStyle/>
        <a:p>
          <a:endParaRPr lang="en-US"/>
        </a:p>
      </dgm:t>
    </dgm:pt>
    <dgm:pt modelId="{FC18127C-B5A5-4B46-8539-F47F0BB31A3F}" type="sibTrans" cxnId="{C1EE6117-C336-41E4-ACDB-214C0B29BB72}">
      <dgm:prSet/>
      <dgm:spPr/>
      <dgm:t>
        <a:bodyPr/>
        <a:lstStyle/>
        <a:p>
          <a:endParaRPr lang="en-US"/>
        </a:p>
      </dgm:t>
    </dgm:pt>
    <dgm:pt modelId="{DF95AD90-4235-4BF1-ABEB-8D663F5DAAA4}">
      <dgm:prSet/>
      <dgm:spPr/>
      <dgm:t>
        <a:bodyPr/>
        <a:lstStyle/>
        <a:p>
          <a:r>
            <a:rPr lang="en-US" dirty="0"/>
            <a:t>7. Difficulty parking within a defined space</a:t>
          </a:r>
        </a:p>
      </dgm:t>
    </dgm:pt>
    <dgm:pt modelId="{0EE20384-47D7-4828-9132-BA77EC708119}" type="parTrans" cxnId="{A069DC3B-EC59-4811-8847-93F06B449CA0}">
      <dgm:prSet/>
      <dgm:spPr/>
      <dgm:t>
        <a:bodyPr/>
        <a:lstStyle/>
        <a:p>
          <a:endParaRPr lang="en-US"/>
        </a:p>
      </dgm:t>
    </dgm:pt>
    <dgm:pt modelId="{7B81A5FB-84E4-47BE-8C4B-590ED559F42B}" type="sibTrans" cxnId="{A069DC3B-EC59-4811-8847-93F06B449CA0}">
      <dgm:prSet/>
      <dgm:spPr/>
      <dgm:t>
        <a:bodyPr/>
        <a:lstStyle/>
        <a:p>
          <a:endParaRPr lang="en-US"/>
        </a:p>
      </dgm:t>
    </dgm:pt>
    <dgm:pt modelId="{5C8DB4E3-6653-4384-9E5E-E88DEC53935C}">
      <dgm:prSet/>
      <dgm:spPr/>
      <dgm:t>
        <a:bodyPr/>
        <a:lstStyle/>
        <a:p>
          <a:r>
            <a:rPr lang="en-US"/>
            <a:t>8. Hitting curbs</a:t>
          </a:r>
        </a:p>
      </dgm:t>
    </dgm:pt>
    <dgm:pt modelId="{B1B50ABE-A94D-45F4-9F7D-F63FEBB9FE01}" type="parTrans" cxnId="{2676FD8E-B6A7-4A2D-8FA9-4C5A6F99ABEE}">
      <dgm:prSet/>
      <dgm:spPr/>
      <dgm:t>
        <a:bodyPr/>
        <a:lstStyle/>
        <a:p>
          <a:endParaRPr lang="en-US"/>
        </a:p>
      </dgm:t>
    </dgm:pt>
    <dgm:pt modelId="{B09B6937-8BC9-42C3-B174-6C125F50C83F}" type="sibTrans" cxnId="{2676FD8E-B6A7-4A2D-8FA9-4C5A6F99ABEE}">
      <dgm:prSet/>
      <dgm:spPr/>
      <dgm:t>
        <a:bodyPr/>
        <a:lstStyle/>
        <a:p>
          <a:endParaRPr lang="en-US"/>
        </a:p>
      </dgm:t>
    </dgm:pt>
    <dgm:pt modelId="{4A3472DF-DE53-4310-8A0D-97BC4B307732}">
      <dgm:prSet/>
      <dgm:spPr/>
      <dgm:t>
        <a:bodyPr/>
        <a:lstStyle/>
        <a:p>
          <a:r>
            <a:rPr lang="en-US" dirty="0"/>
            <a:t>9. Scrapes or dents on the car, mailbox or garage</a:t>
          </a:r>
        </a:p>
      </dgm:t>
    </dgm:pt>
    <dgm:pt modelId="{4E207679-0420-44A0-BFA1-778815557BD2}" type="parTrans" cxnId="{15917FE3-4A31-4D05-82A6-5465524FFD8D}">
      <dgm:prSet/>
      <dgm:spPr/>
      <dgm:t>
        <a:bodyPr/>
        <a:lstStyle/>
        <a:p>
          <a:endParaRPr lang="en-US"/>
        </a:p>
      </dgm:t>
    </dgm:pt>
    <dgm:pt modelId="{62D27542-D8AB-432A-BF5A-239B99F012E1}" type="sibTrans" cxnId="{15917FE3-4A31-4D05-82A6-5465524FFD8D}">
      <dgm:prSet/>
      <dgm:spPr/>
      <dgm:t>
        <a:bodyPr/>
        <a:lstStyle/>
        <a:p>
          <a:endParaRPr lang="en-US"/>
        </a:p>
      </dgm:t>
    </dgm:pt>
    <dgm:pt modelId="{626ED40C-8A76-4571-A163-23E5C4C3EAFF}">
      <dgm:prSet/>
      <dgm:spPr/>
      <dgm:t>
        <a:bodyPr/>
        <a:lstStyle/>
        <a:p>
          <a:r>
            <a:rPr lang="en-US" dirty="0"/>
            <a:t>10. Increased agitation or irritation when driving</a:t>
          </a:r>
        </a:p>
      </dgm:t>
    </dgm:pt>
    <dgm:pt modelId="{7F45DA96-BD34-45EB-B7F8-9BF90775146B}" type="parTrans" cxnId="{A40AD983-470F-4534-AE5F-2C8303F00CC1}">
      <dgm:prSet/>
      <dgm:spPr/>
      <dgm:t>
        <a:bodyPr/>
        <a:lstStyle/>
        <a:p>
          <a:endParaRPr lang="en-US"/>
        </a:p>
      </dgm:t>
    </dgm:pt>
    <dgm:pt modelId="{93B94C83-F2B6-4127-802F-7C7F1677132A}" type="sibTrans" cxnId="{A40AD983-470F-4534-AE5F-2C8303F00CC1}">
      <dgm:prSet/>
      <dgm:spPr/>
      <dgm:t>
        <a:bodyPr/>
        <a:lstStyle/>
        <a:p>
          <a:endParaRPr lang="en-US"/>
        </a:p>
      </dgm:t>
    </dgm:pt>
    <dgm:pt modelId="{FE91FCED-055F-4CF6-BB71-AF1663781BE0}">
      <dgm:prSet/>
      <dgm:spPr/>
      <dgm:t>
        <a:bodyPr/>
        <a:lstStyle/>
        <a:p>
          <a:r>
            <a:rPr lang="en-US" dirty="0"/>
            <a:t>11. Failure to notice important activity on the side of the road</a:t>
          </a:r>
        </a:p>
      </dgm:t>
    </dgm:pt>
    <dgm:pt modelId="{B9E6B44B-5FCF-400E-8733-5A8491DD32E3}" type="parTrans" cxnId="{40DE6D2D-4401-4D97-8A59-1DE45F1AF712}">
      <dgm:prSet/>
      <dgm:spPr/>
      <dgm:t>
        <a:bodyPr/>
        <a:lstStyle/>
        <a:p>
          <a:endParaRPr lang="en-US"/>
        </a:p>
      </dgm:t>
    </dgm:pt>
    <dgm:pt modelId="{C9EDC2E0-32D3-4871-89CA-B6EF1BF778B8}" type="sibTrans" cxnId="{40DE6D2D-4401-4D97-8A59-1DE45F1AF712}">
      <dgm:prSet/>
      <dgm:spPr/>
      <dgm:t>
        <a:bodyPr/>
        <a:lstStyle/>
        <a:p>
          <a:endParaRPr lang="en-US"/>
        </a:p>
      </dgm:t>
    </dgm:pt>
    <dgm:pt modelId="{3FA6C5B6-3B22-47CA-A690-32453CCDD908}">
      <dgm:prSet/>
      <dgm:spPr/>
      <dgm:t>
        <a:bodyPr/>
        <a:lstStyle/>
        <a:p>
          <a:r>
            <a:rPr lang="en-US"/>
            <a:t>12. Failure to notice traffic signs</a:t>
          </a:r>
        </a:p>
      </dgm:t>
    </dgm:pt>
    <dgm:pt modelId="{EBBFF38B-812C-43D2-A50A-7C6D531EAA01}" type="parTrans" cxnId="{9226AB5B-CD04-45FF-B5EE-2A7105932A3D}">
      <dgm:prSet/>
      <dgm:spPr/>
      <dgm:t>
        <a:bodyPr/>
        <a:lstStyle/>
        <a:p>
          <a:endParaRPr lang="en-US"/>
        </a:p>
      </dgm:t>
    </dgm:pt>
    <dgm:pt modelId="{00DAF4C4-9ADE-48F6-8105-1E33F4AAEE2F}" type="sibTrans" cxnId="{9226AB5B-CD04-45FF-B5EE-2A7105932A3D}">
      <dgm:prSet/>
      <dgm:spPr/>
      <dgm:t>
        <a:bodyPr/>
        <a:lstStyle/>
        <a:p>
          <a:endParaRPr lang="en-US"/>
        </a:p>
      </dgm:t>
    </dgm:pt>
    <dgm:pt modelId="{1306E12A-D0F8-4D4F-AEAA-25EBBB784AC2}">
      <dgm:prSet/>
      <dgm:spPr/>
      <dgm:t>
        <a:bodyPr/>
        <a:lstStyle/>
        <a:p>
          <a:r>
            <a:rPr lang="en-US"/>
            <a:t>13. Trouble navigating turns</a:t>
          </a:r>
        </a:p>
      </dgm:t>
    </dgm:pt>
    <dgm:pt modelId="{7F69212A-8072-4F6A-BDCF-E82A861C2E0D}" type="parTrans" cxnId="{19762C9A-03AB-4511-817F-0080CFC31509}">
      <dgm:prSet/>
      <dgm:spPr/>
      <dgm:t>
        <a:bodyPr/>
        <a:lstStyle/>
        <a:p>
          <a:endParaRPr lang="en-US"/>
        </a:p>
      </dgm:t>
    </dgm:pt>
    <dgm:pt modelId="{BFC4017E-D13A-46F1-A975-818FEC3745B2}" type="sibTrans" cxnId="{19762C9A-03AB-4511-817F-0080CFC31509}">
      <dgm:prSet/>
      <dgm:spPr/>
      <dgm:t>
        <a:bodyPr/>
        <a:lstStyle/>
        <a:p>
          <a:endParaRPr lang="en-US"/>
        </a:p>
      </dgm:t>
    </dgm:pt>
    <dgm:pt modelId="{B79808F7-B077-4447-8897-CF7B9BB89EC8}">
      <dgm:prSet/>
      <dgm:spPr/>
      <dgm:t>
        <a:bodyPr/>
        <a:lstStyle/>
        <a:p>
          <a:r>
            <a:rPr lang="en-US"/>
            <a:t>14. Driving at inappropriate speeds</a:t>
          </a:r>
        </a:p>
      </dgm:t>
    </dgm:pt>
    <dgm:pt modelId="{B89527EE-D435-4AFD-BE22-882116D17DEB}" type="parTrans" cxnId="{4C53E22D-5AAB-4688-9935-A30F16AB8436}">
      <dgm:prSet/>
      <dgm:spPr/>
      <dgm:t>
        <a:bodyPr/>
        <a:lstStyle/>
        <a:p>
          <a:endParaRPr lang="en-US"/>
        </a:p>
      </dgm:t>
    </dgm:pt>
    <dgm:pt modelId="{2AFF06F5-98D9-48F7-A6A6-CFEDDA092104}" type="sibTrans" cxnId="{4C53E22D-5AAB-4688-9935-A30F16AB8436}">
      <dgm:prSet/>
      <dgm:spPr/>
      <dgm:t>
        <a:bodyPr/>
        <a:lstStyle/>
        <a:p>
          <a:endParaRPr lang="en-US"/>
        </a:p>
      </dgm:t>
    </dgm:pt>
    <dgm:pt modelId="{FF1235C3-B2D9-4334-8A68-3B054755012C}">
      <dgm:prSet/>
      <dgm:spPr/>
      <dgm:t>
        <a:bodyPr/>
        <a:lstStyle/>
        <a:p>
          <a:r>
            <a:rPr lang="en-US" dirty="0"/>
            <a:t>15. Not anticipating potential dangerous situations</a:t>
          </a:r>
        </a:p>
      </dgm:t>
    </dgm:pt>
    <dgm:pt modelId="{ADE80ACC-4AE1-479E-BF7C-B1B9369E3AF8}" type="parTrans" cxnId="{7448E3A9-D084-4982-BC5D-73E4A02B7B0B}">
      <dgm:prSet/>
      <dgm:spPr/>
      <dgm:t>
        <a:bodyPr/>
        <a:lstStyle/>
        <a:p>
          <a:endParaRPr lang="en-US"/>
        </a:p>
      </dgm:t>
    </dgm:pt>
    <dgm:pt modelId="{7052E376-3158-4846-B3D2-012137881DC2}" type="sibTrans" cxnId="{7448E3A9-D084-4982-BC5D-73E4A02B7B0B}">
      <dgm:prSet/>
      <dgm:spPr/>
      <dgm:t>
        <a:bodyPr/>
        <a:lstStyle/>
        <a:p>
          <a:endParaRPr lang="en-US"/>
        </a:p>
      </dgm:t>
    </dgm:pt>
    <dgm:pt modelId="{89B93A38-AAA6-4099-8644-27CA4D277857}">
      <dgm:prSet/>
      <dgm:spPr/>
      <dgm:t>
        <a:bodyPr/>
        <a:lstStyle/>
        <a:p>
          <a:r>
            <a:rPr lang="en-US"/>
            <a:t>16. Uses a “copilot”</a:t>
          </a:r>
        </a:p>
      </dgm:t>
    </dgm:pt>
    <dgm:pt modelId="{D8805F37-E83F-4927-A3FD-AD6CD2C349F9}" type="parTrans" cxnId="{843E686D-FA48-4CC0-9720-D58E36747477}">
      <dgm:prSet/>
      <dgm:spPr/>
      <dgm:t>
        <a:bodyPr/>
        <a:lstStyle/>
        <a:p>
          <a:endParaRPr lang="en-US"/>
        </a:p>
      </dgm:t>
    </dgm:pt>
    <dgm:pt modelId="{32DC696C-13B8-4540-A4C4-195C2EF93002}" type="sibTrans" cxnId="{843E686D-FA48-4CC0-9720-D58E36747477}">
      <dgm:prSet/>
      <dgm:spPr/>
      <dgm:t>
        <a:bodyPr/>
        <a:lstStyle/>
        <a:p>
          <a:endParaRPr lang="en-US"/>
        </a:p>
      </dgm:t>
    </dgm:pt>
    <dgm:pt modelId="{160CC13A-8B3C-4A42-85FE-E3C98A08D94E}">
      <dgm:prSet/>
      <dgm:spPr/>
      <dgm:t>
        <a:bodyPr/>
        <a:lstStyle/>
        <a:p>
          <a:r>
            <a:rPr lang="en-US"/>
            <a:t>17. Bad judgment on making left hand turns</a:t>
          </a:r>
        </a:p>
      </dgm:t>
    </dgm:pt>
    <dgm:pt modelId="{14A819D9-B034-4DAC-BB47-E9EE62054F53}" type="parTrans" cxnId="{F2CD0504-05DA-4F24-93E0-6A43B60E07E3}">
      <dgm:prSet/>
      <dgm:spPr/>
      <dgm:t>
        <a:bodyPr/>
        <a:lstStyle/>
        <a:p>
          <a:endParaRPr lang="en-US"/>
        </a:p>
      </dgm:t>
    </dgm:pt>
    <dgm:pt modelId="{EA41F98C-A281-481E-9D01-B17B521CF2EF}" type="sibTrans" cxnId="{F2CD0504-05DA-4F24-93E0-6A43B60E07E3}">
      <dgm:prSet/>
      <dgm:spPr/>
      <dgm:t>
        <a:bodyPr/>
        <a:lstStyle/>
        <a:p>
          <a:endParaRPr lang="en-US"/>
        </a:p>
      </dgm:t>
    </dgm:pt>
    <dgm:pt modelId="{40A34883-3B07-4616-95B2-38B9351EC410}">
      <dgm:prSet/>
      <dgm:spPr/>
      <dgm:t>
        <a:bodyPr/>
        <a:lstStyle/>
        <a:p>
          <a:r>
            <a:rPr lang="en-US"/>
            <a:t>18. Near misses</a:t>
          </a:r>
        </a:p>
      </dgm:t>
    </dgm:pt>
    <dgm:pt modelId="{1371AF28-80E7-4E11-BFED-E948D5921E33}" type="parTrans" cxnId="{F325DAC3-1B2F-4497-84E4-4A9B4D0E9D43}">
      <dgm:prSet/>
      <dgm:spPr/>
      <dgm:t>
        <a:bodyPr/>
        <a:lstStyle/>
        <a:p>
          <a:endParaRPr lang="en-US"/>
        </a:p>
      </dgm:t>
    </dgm:pt>
    <dgm:pt modelId="{9561FC8D-5B50-4D00-AB48-E23FF353A170}" type="sibTrans" cxnId="{F325DAC3-1B2F-4497-84E4-4A9B4D0E9D43}">
      <dgm:prSet/>
      <dgm:spPr/>
      <dgm:t>
        <a:bodyPr/>
        <a:lstStyle/>
        <a:p>
          <a:endParaRPr lang="en-US"/>
        </a:p>
      </dgm:t>
    </dgm:pt>
    <dgm:pt modelId="{3DD444D0-66DA-4B9A-BE75-40261C41FD2E}">
      <dgm:prSet/>
      <dgm:spPr/>
      <dgm:t>
        <a:bodyPr/>
        <a:lstStyle/>
        <a:p>
          <a:r>
            <a:rPr lang="en-US" dirty="0"/>
            <a:t>19. Delayed response to unexpected situations</a:t>
          </a:r>
        </a:p>
      </dgm:t>
    </dgm:pt>
    <dgm:pt modelId="{CCF534A2-091D-42C3-8A06-DD151C2C634F}" type="parTrans" cxnId="{AE5EACE1-6CF7-4979-9B9E-445560503CFE}">
      <dgm:prSet/>
      <dgm:spPr/>
      <dgm:t>
        <a:bodyPr/>
        <a:lstStyle/>
        <a:p>
          <a:endParaRPr lang="en-US"/>
        </a:p>
      </dgm:t>
    </dgm:pt>
    <dgm:pt modelId="{5BF06F94-AA02-41E2-9538-66764FF23EFD}" type="sibTrans" cxnId="{AE5EACE1-6CF7-4979-9B9E-445560503CFE}">
      <dgm:prSet/>
      <dgm:spPr/>
      <dgm:t>
        <a:bodyPr/>
        <a:lstStyle/>
        <a:p>
          <a:endParaRPr lang="en-US"/>
        </a:p>
      </dgm:t>
    </dgm:pt>
    <dgm:pt modelId="{B4420BFC-3320-4A26-B4F3-30DBFC0A6077}">
      <dgm:prSet/>
      <dgm:spPr/>
      <dgm:t>
        <a:bodyPr/>
        <a:lstStyle/>
        <a:p>
          <a:r>
            <a:rPr lang="en-US"/>
            <a:t>20. Moving into wrong lane</a:t>
          </a:r>
        </a:p>
      </dgm:t>
    </dgm:pt>
    <dgm:pt modelId="{D56E3B73-C4DE-4A43-80DC-0C69542C334C}" type="parTrans" cxnId="{B9CADD2F-60E9-49AE-A30C-E5AACAB815D1}">
      <dgm:prSet/>
      <dgm:spPr/>
      <dgm:t>
        <a:bodyPr/>
        <a:lstStyle/>
        <a:p>
          <a:endParaRPr lang="en-US"/>
        </a:p>
      </dgm:t>
    </dgm:pt>
    <dgm:pt modelId="{0D636EA5-A176-40F8-A48A-59D1FCA638D0}" type="sibTrans" cxnId="{B9CADD2F-60E9-49AE-A30C-E5AACAB815D1}">
      <dgm:prSet/>
      <dgm:spPr/>
      <dgm:t>
        <a:bodyPr/>
        <a:lstStyle/>
        <a:p>
          <a:endParaRPr lang="en-US"/>
        </a:p>
      </dgm:t>
    </dgm:pt>
    <dgm:pt modelId="{A640600C-57E6-488B-8F4B-22EADF13C1D7}">
      <dgm:prSet/>
      <dgm:spPr/>
      <dgm:t>
        <a:bodyPr/>
        <a:lstStyle/>
        <a:p>
          <a:r>
            <a:rPr lang="en-US"/>
            <a:t>21. Difficulty maintaining lane position</a:t>
          </a:r>
        </a:p>
      </dgm:t>
    </dgm:pt>
    <dgm:pt modelId="{AEBB1DF1-CA04-414C-8996-3EF65DFFBFB4}" type="parTrans" cxnId="{32EE3852-6654-43D7-B3A2-DCDCAFDA6D08}">
      <dgm:prSet/>
      <dgm:spPr/>
      <dgm:t>
        <a:bodyPr/>
        <a:lstStyle/>
        <a:p>
          <a:endParaRPr lang="en-US"/>
        </a:p>
      </dgm:t>
    </dgm:pt>
    <dgm:pt modelId="{8C961430-0F27-483B-A903-7730D55B5613}" type="sibTrans" cxnId="{32EE3852-6654-43D7-B3A2-DCDCAFDA6D08}">
      <dgm:prSet/>
      <dgm:spPr/>
      <dgm:t>
        <a:bodyPr/>
        <a:lstStyle/>
        <a:p>
          <a:endParaRPr lang="en-US"/>
        </a:p>
      </dgm:t>
    </dgm:pt>
    <dgm:pt modelId="{0968A83D-A4D2-4B11-827F-8942610EA05E}">
      <dgm:prSet/>
      <dgm:spPr/>
      <dgm:t>
        <a:bodyPr/>
        <a:lstStyle/>
        <a:p>
          <a:r>
            <a:rPr lang="en-US"/>
            <a:t>22. Confusion at exits</a:t>
          </a:r>
        </a:p>
      </dgm:t>
    </dgm:pt>
    <dgm:pt modelId="{DFC76349-76B5-4E02-AD42-453CA522A538}" type="parTrans" cxnId="{02F960C6-CF91-4591-9E58-B41F16E2287B}">
      <dgm:prSet/>
      <dgm:spPr/>
      <dgm:t>
        <a:bodyPr/>
        <a:lstStyle/>
        <a:p>
          <a:endParaRPr lang="en-US"/>
        </a:p>
      </dgm:t>
    </dgm:pt>
    <dgm:pt modelId="{EDC0412C-95EE-4944-B094-DB2BA8CCDC67}" type="sibTrans" cxnId="{02F960C6-CF91-4591-9E58-B41F16E2287B}">
      <dgm:prSet/>
      <dgm:spPr/>
      <dgm:t>
        <a:bodyPr/>
        <a:lstStyle/>
        <a:p>
          <a:endParaRPr lang="en-US"/>
        </a:p>
      </dgm:t>
    </dgm:pt>
    <dgm:pt modelId="{B97EE505-A263-48C1-A094-B048383CFB06}">
      <dgm:prSet/>
      <dgm:spPr/>
      <dgm:t>
        <a:bodyPr/>
        <a:lstStyle/>
        <a:p>
          <a:r>
            <a:rPr lang="en-US"/>
            <a:t>23. Ticketed moving violations or warnings</a:t>
          </a:r>
        </a:p>
      </dgm:t>
    </dgm:pt>
    <dgm:pt modelId="{A4606F06-5B8C-4859-8F52-A82B5B3381D6}" type="parTrans" cxnId="{3A536EE1-CFC7-46D2-A597-9EA25D4EE770}">
      <dgm:prSet/>
      <dgm:spPr/>
      <dgm:t>
        <a:bodyPr/>
        <a:lstStyle/>
        <a:p>
          <a:endParaRPr lang="en-US"/>
        </a:p>
      </dgm:t>
    </dgm:pt>
    <dgm:pt modelId="{94F9A8D8-A41E-4019-A655-98CDA5DD0CE8}" type="sibTrans" cxnId="{3A536EE1-CFC7-46D2-A597-9EA25D4EE770}">
      <dgm:prSet/>
      <dgm:spPr/>
      <dgm:t>
        <a:bodyPr/>
        <a:lstStyle/>
        <a:p>
          <a:endParaRPr lang="en-US"/>
        </a:p>
      </dgm:t>
    </dgm:pt>
    <dgm:pt modelId="{8B7C0BA7-3D0B-4DC6-B8C7-5A69429CA333}">
      <dgm:prSet/>
      <dgm:spPr/>
      <dgm:t>
        <a:bodyPr/>
        <a:lstStyle/>
        <a:p>
          <a:r>
            <a:rPr lang="en-US"/>
            <a:t>24. Getting lost in familiar places</a:t>
          </a:r>
        </a:p>
      </dgm:t>
    </dgm:pt>
    <dgm:pt modelId="{B1948AFD-3552-459B-B54A-06509CE89E8A}" type="parTrans" cxnId="{A21D741A-164F-4355-A38B-F8BBB12E0895}">
      <dgm:prSet/>
      <dgm:spPr/>
      <dgm:t>
        <a:bodyPr/>
        <a:lstStyle/>
        <a:p>
          <a:endParaRPr lang="en-US"/>
        </a:p>
      </dgm:t>
    </dgm:pt>
    <dgm:pt modelId="{59543703-48A7-438F-B0D9-3196FD501395}" type="sibTrans" cxnId="{A21D741A-164F-4355-A38B-F8BBB12E0895}">
      <dgm:prSet/>
      <dgm:spPr/>
      <dgm:t>
        <a:bodyPr/>
        <a:lstStyle/>
        <a:p>
          <a:endParaRPr lang="en-US"/>
        </a:p>
      </dgm:t>
    </dgm:pt>
    <dgm:pt modelId="{31C83659-C627-44D7-A8B9-AED9261D4B9A}">
      <dgm:prSet/>
      <dgm:spPr/>
      <dgm:t>
        <a:bodyPr/>
        <a:lstStyle/>
        <a:p>
          <a:r>
            <a:rPr lang="en-US"/>
            <a:t>25. Car accident</a:t>
          </a:r>
        </a:p>
      </dgm:t>
    </dgm:pt>
    <dgm:pt modelId="{0164A0FD-FDCB-4504-9986-666E4671E293}" type="parTrans" cxnId="{28358ABC-EA4E-4A3B-AA19-DF62FDB19C6B}">
      <dgm:prSet/>
      <dgm:spPr/>
      <dgm:t>
        <a:bodyPr/>
        <a:lstStyle/>
        <a:p>
          <a:endParaRPr lang="en-US"/>
        </a:p>
      </dgm:t>
    </dgm:pt>
    <dgm:pt modelId="{7BCA9815-0020-4AAB-BE16-0AD4A44B421B}" type="sibTrans" cxnId="{28358ABC-EA4E-4A3B-AA19-DF62FDB19C6B}">
      <dgm:prSet/>
      <dgm:spPr/>
      <dgm:t>
        <a:bodyPr/>
        <a:lstStyle/>
        <a:p>
          <a:endParaRPr lang="en-US"/>
        </a:p>
      </dgm:t>
    </dgm:pt>
    <dgm:pt modelId="{81032577-0BF4-4712-A307-8AF5E7E2F84F}">
      <dgm:prSet/>
      <dgm:spPr/>
      <dgm:t>
        <a:bodyPr/>
        <a:lstStyle/>
        <a:p>
          <a:r>
            <a:rPr lang="en-US"/>
            <a:t>26. Failure to stop at stop sign or red light</a:t>
          </a:r>
        </a:p>
      </dgm:t>
    </dgm:pt>
    <dgm:pt modelId="{31963976-8A86-4B7D-920F-D19B8D6CFB80}" type="parTrans" cxnId="{4BBD5BFE-178E-4318-B1C4-3E9F4AE4DC71}">
      <dgm:prSet/>
      <dgm:spPr/>
      <dgm:t>
        <a:bodyPr/>
        <a:lstStyle/>
        <a:p>
          <a:endParaRPr lang="en-US"/>
        </a:p>
      </dgm:t>
    </dgm:pt>
    <dgm:pt modelId="{AC14348A-7FBA-45AA-816A-2801C22269FA}" type="sibTrans" cxnId="{4BBD5BFE-178E-4318-B1C4-3E9F4AE4DC71}">
      <dgm:prSet/>
      <dgm:spPr/>
      <dgm:t>
        <a:bodyPr/>
        <a:lstStyle/>
        <a:p>
          <a:endParaRPr lang="en-US"/>
        </a:p>
      </dgm:t>
    </dgm:pt>
    <dgm:pt modelId="{3EA0BCB7-6A10-40E7-93C9-3B7E3F15BF00}">
      <dgm:prSet/>
      <dgm:spPr/>
      <dgm:t>
        <a:bodyPr/>
        <a:lstStyle/>
        <a:p>
          <a:r>
            <a:rPr lang="en-US"/>
            <a:t>27. Confusing the gas and brake pedals*</a:t>
          </a:r>
        </a:p>
      </dgm:t>
    </dgm:pt>
    <dgm:pt modelId="{08C5DDCE-9BE1-4DDC-93B1-C24424A73799}" type="parTrans" cxnId="{37497A29-B7D0-45C5-9A2A-F2C2149C6CC6}">
      <dgm:prSet/>
      <dgm:spPr/>
      <dgm:t>
        <a:bodyPr/>
        <a:lstStyle/>
        <a:p>
          <a:endParaRPr lang="en-US"/>
        </a:p>
      </dgm:t>
    </dgm:pt>
    <dgm:pt modelId="{A2D11512-2E68-4738-B8A7-AFA4A120E45B}" type="sibTrans" cxnId="{37497A29-B7D0-45C5-9A2A-F2C2149C6CC6}">
      <dgm:prSet/>
      <dgm:spPr/>
      <dgm:t>
        <a:bodyPr/>
        <a:lstStyle/>
        <a:p>
          <a:endParaRPr lang="en-US"/>
        </a:p>
      </dgm:t>
    </dgm:pt>
    <dgm:pt modelId="{D348C577-22AE-4516-ABE1-02C823688A01}">
      <dgm:prSet/>
      <dgm:spPr/>
      <dgm:t>
        <a:bodyPr/>
        <a:lstStyle/>
        <a:p>
          <a:r>
            <a:rPr lang="en-US" dirty="0"/>
            <a:t>28. Stopping in traffic for no apparent reason*</a:t>
          </a:r>
        </a:p>
      </dgm:t>
    </dgm:pt>
    <dgm:pt modelId="{45D6DDE7-F467-44DB-8E69-3858DAE0844D}" type="parTrans" cxnId="{3A60AB0C-C7C6-4D83-88D6-87BAE9D94D64}">
      <dgm:prSet/>
      <dgm:spPr/>
      <dgm:t>
        <a:bodyPr/>
        <a:lstStyle/>
        <a:p>
          <a:endParaRPr lang="en-US"/>
        </a:p>
      </dgm:t>
    </dgm:pt>
    <dgm:pt modelId="{A4BBBEA2-D3C1-46D7-B4D7-26326C9D4B35}" type="sibTrans" cxnId="{3A60AB0C-C7C6-4D83-88D6-87BAE9D94D64}">
      <dgm:prSet/>
      <dgm:spPr/>
      <dgm:t>
        <a:bodyPr/>
        <a:lstStyle/>
        <a:p>
          <a:endParaRPr lang="en-US"/>
        </a:p>
      </dgm:t>
    </dgm:pt>
    <dgm:pt modelId="{049F5D91-3F4B-4B20-AE1F-CB8D2D733A84}">
      <dgm:prSet/>
      <dgm:spPr/>
      <dgm:t>
        <a:bodyPr/>
        <a:lstStyle/>
        <a:p>
          <a:r>
            <a:rPr lang="en-US"/>
            <a:t>29. Other signs:</a:t>
          </a:r>
        </a:p>
      </dgm:t>
    </dgm:pt>
    <dgm:pt modelId="{8E0B9C69-C4A0-43DD-BB2A-35AFA8AF8C2E}" type="parTrans" cxnId="{5AA690EB-0DDC-4D6E-8C6E-07CF927682E7}">
      <dgm:prSet/>
      <dgm:spPr/>
      <dgm:t>
        <a:bodyPr/>
        <a:lstStyle/>
        <a:p>
          <a:endParaRPr lang="en-US"/>
        </a:p>
      </dgm:t>
    </dgm:pt>
    <dgm:pt modelId="{A0399150-1D92-410E-A626-2EF1B9F9CE45}" type="sibTrans" cxnId="{5AA690EB-0DDC-4D6E-8C6E-07CF927682E7}">
      <dgm:prSet/>
      <dgm:spPr/>
      <dgm:t>
        <a:bodyPr/>
        <a:lstStyle/>
        <a:p>
          <a:endParaRPr lang="en-US"/>
        </a:p>
      </dgm:t>
    </dgm:pt>
    <dgm:pt modelId="{42DBC7E1-E5DB-4DAB-96DD-B5D8C89D5375}">
      <dgm:prSet/>
      <dgm:spPr/>
      <dgm:t>
        <a:bodyPr/>
        <a:lstStyle/>
        <a:p>
          <a:r>
            <a:rPr lang="en-US" dirty="0"/>
            <a:t>* Stop driving immediately</a:t>
          </a:r>
        </a:p>
      </dgm:t>
    </dgm:pt>
    <dgm:pt modelId="{27C01C4E-A41B-46B6-BC33-AAC2ED63D1A3}" type="parTrans" cxnId="{98D4DBB8-34BF-45ED-977E-97D1F6270E38}">
      <dgm:prSet/>
      <dgm:spPr/>
      <dgm:t>
        <a:bodyPr/>
        <a:lstStyle/>
        <a:p>
          <a:endParaRPr lang="en-US"/>
        </a:p>
      </dgm:t>
    </dgm:pt>
    <dgm:pt modelId="{177BECB2-FF2D-42D6-B373-486BEDAF4FFE}" type="sibTrans" cxnId="{98D4DBB8-34BF-45ED-977E-97D1F6270E38}">
      <dgm:prSet/>
      <dgm:spPr/>
      <dgm:t>
        <a:bodyPr/>
        <a:lstStyle/>
        <a:p>
          <a:endParaRPr lang="en-US"/>
        </a:p>
      </dgm:t>
    </dgm:pt>
    <dgm:pt modelId="{195E708F-BF0C-4511-82F2-0CB838164884}" type="pres">
      <dgm:prSet presAssocID="{75D4B8E7-09D2-4DD8-9B75-69DD31A72545}" presName="diagram" presStyleCnt="0">
        <dgm:presLayoutVars>
          <dgm:dir/>
          <dgm:resizeHandles val="exact"/>
        </dgm:presLayoutVars>
      </dgm:prSet>
      <dgm:spPr/>
    </dgm:pt>
    <dgm:pt modelId="{24C81003-53A7-4BCF-8DDE-9BB9D63E1A87}" type="pres">
      <dgm:prSet presAssocID="{543A615E-2D65-4EA4-976A-3555CC9B8BF6}" presName="node" presStyleLbl="node1" presStyleIdx="0" presStyleCnt="30">
        <dgm:presLayoutVars>
          <dgm:bulletEnabled val="1"/>
        </dgm:presLayoutVars>
      </dgm:prSet>
      <dgm:spPr/>
    </dgm:pt>
    <dgm:pt modelId="{493728BC-0754-4FB4-96B6-339D08E6FAC4}" type="pres">
      <dgm:prSet presAssocID="{33FE291C-161E-4F91-94DC-AA84E1BD00CD}" presName="sibTrans" presStyleCnt="0"/>
      <dgm:spPr/>
    </dgm:pt>
    <dgm:pt modelId="{CA1FF749-E96C-44B3-8950-D82E14673080}" type="pres">
      <dgm:prSet presAssocID="{56379728-1688-4A55-8DEE-F9BBE3293318}" presName="node" presStyleLbl="node1" presStyleIdx="1" presStyleCnt="30">
        <dgm:presLayoutVars>
          <dgm:bulletEnabled val="1"/>
        </dgm:presLayoutVars>
      </dgm:prSet>
      <dgm:spPr/>
    </dgm:pt>
    <dgm:pt modelId="{61C334D8-F14A-49A2-9B70-A09A29082EEE}" type="pres">
      <dgm:prSet presAssocID="{B4CF0FE1-E765-49FB-955B-299CCE58482E}" presName="sibTrans" presStyleCnt="0"/>
      <dgm:spPr/>
    </dgm:pt>
    <dgm:pt modelId="{908525B6-002F-4277-9776-EDD451C74C90}" type="pres">
      <dgm:prSet presAssocID="{974A5AC9-8946-48C6-8A4B-A5C9D2819445}" presName="node" presStyleLbl="node1" presStyleIdx="2" presStyleCnt="30">
        <dgm:presLayoutVars>
          <dgm:bulletEnabled val="1"/>
        </dgm:presLayoutVars>
      </dgm:prSet>
      <dgm:spPr/>
    </dgm:pt>
    <dgm:pt modelId="{4FF414B8-0F07-486E-8829-8AAF6FCAF89C}" type="pres">
      <dgm:prSet presAssocID="{AA7E79F9-7876-4376-8502-409711C6AB03}" presName="sibTrans" presStyleCnt="0"/>
      <dgm:spPr/>
    </dgm:pt>
    <dgm:pt modelId="{C4959B88-0927-40C7-88B6-63D2A268CEC9}" type="pres">
      <dgm:prSet presAssocID="{6A7E300D-853E-4344-9F4F-C39DD9470C55}" presName="node" presStyleLbl="node1" presStyleIdx="3" presStyleCnt="30">
        <dgm:presLayoutVars>
          <dgm:bulletEnabled val="1"/>
        </dgm:presLayoutVars>
      </dgm:prSet>
      <dgm:spPr/>
    </dgm:pt>
    <dgm:pt modelId="{E8719709-3D6B-4507-8DE4-1938ADC0F9AF}" type="pres">
      <dgm:prSet presAssocID="{05CE8BF4-628B-4CD5-890F-6572DC465222}" presName="sibTrans" presStyleCnt="0"/>
      <dgm:spPr/>
    </dgm:pt>
    <dgm:pt modelId="{EDEC1375-BD40-45A6-92D7-E13C96C3AE17}" type="pres">
      <dgm:prSet presAssocID="{A519F01D-6077-495A-AD83-2FA41433D03D}" presName="node" presStyleLbl="node1" presStyleIdx="4" presStyleCnt="30">
        <dgm:presLayoutVars>
          <dgm:bulletEnabled val="1"/>
        </dgm:presLayoutVars>
      </dgm:prSet>
      <dgm:spPr/>
    </dgm:pt>
    <dgm:pt modelId="{D799063D-A4A8-41AB-BC22-2CD36EAEB817}" type="pres">
      <dgm:prSet presAssocID="{7C988E33-5D6C-4D4A-90B1-8AB3C0B020DD}" presName="sibTrans" presStyleCnt="0"/>
      <dgm:spPr/>
    </dgm:pt>
    <dgm:pt modelId="{4A273FC1-83BC-4EE9-8725-75580AAA1BA6}" type="pres">
      <dgm:prSet presAssocID="{B61F6470-6353-4FDF-9A74-CEC82FDB160D}" presName="node" presStyleLbl="node1" presStyleIdx="5" presStyleCnt="30">
        <dgm:presLayoutVars>
          <dgm:bulletEnabled val="1"/>
        </dgm:presLayoutVars>
      </dgm:prSet>
      <dgm:spPr/>
    </dgm:pt>
    <dgm:pt modelId="{8693B66A-A9C9-4698-8938-E5D9A5308F54}" type="pres">
      <dgm:prSet presAssocID="{FC18127C-B5A5-4B46-8539-F47F0BB31A3F}" presName="sibTrans" presStyleCnt="0"/>
      <dgm:spPr/>
    </dgm:pt>
    <dgm:pt modelId="{9CDE201F-2DBF-4BC1-B623-C83F1D8FC2F9}" type="pres">
      <dgm:prSet presAssocID="{DF95AD90-4235-4BF1-ABEB-8D663F5DAAA4}" presName="node" presStyleLbl="node1" presStyleIdx="6" presStyleCnt="30">
        <dgm:presLayoutVars>
          <dgm:bulletEnabled val="1"/>
        </dgm:presLayoutVars>
      </dgm:prSet>
      <dgm:spPr/>
    </dgm:pt>
    <dgm:pt modelId="{E72615C9-DF72-4BBA-83E8-31F65C0076E5}" type="pres">
      <dgm:prSet presAssocID="{7B81A5FB-84E4-47BE-8C4B-590ED559F42B}" presName="sibTrans" presStyleCnt="0"/>
      <dgm:spPr/>
    </dgm:pt>
    <dgm:pt modelId="{73899385-1CD6-40BF-B81F-58FF4DD5C585}" type="pres">
      <dgm:prSet presAssocID="{5C8DB4E3-6653-4384-9E5E-E88DEC53935C}" presName="node" presStyleLbl="node1" presStyleIdx="7" presStyleCnt="30">
        <dgm:presLayoutVars>
          <dgm:bulletEnabled val="1"/>
        </dgm:presLayoutVars>
      </dgm:prSet>
      <dgm:spPr/>
    </dgm:pt>
    <dgm:pt modelId="{B000AAF4-B0FE-430C-9698-2BBF02AF0666}" type="pres">
      <dgm:prSet presAssocID="{B09B6937-8BC9-42C3-B174-6C125F50C83F}" presName="sibTrans" presStyleCnt="0"/>
      <dgm:spPr/>
    </dgm:pt>
    <dgm:pt modelId="{6A701975-AC26-44E0-A0FD-4D6180FF3D43}" type="pres">
      <dgm:prSet presAssocID="{4A3472DF-DE53-4310-8A0D-97BC4B307732}" presName="node" presStyleLbl="node1" presStyleIdx="8" presStyleCnt="30">
        <dgm:presLayoutVars>
          <dgm:bulletEnabled val="1"/>
        </dgm:presLayoutVars>
      </dgm:prSet>
      <dgm:spPr/>
    </dgm:pt>
    <dgm:pt modelId="{2191A187-C3EA-4C1A-913D-EC5093C9A425}" type="pres">
      <dgm:prSet presAssocID="{62D27542-D8AB-432A-BF5A-239B99F012E1}" presName="sibTrans" presStyleCnt="0"/>
      <dgm:spPr/>
    </dgm:pt>
    <dgm:pt modelId="{874B8E19-8704-4C18-A00C-0DCFAC8C9A9C}" type="pres">
      <dgm:prSet presAssocID="{626ED40C-8A76-4571-A163-23E5C4C3EAFF}" presName="node" presStyleLbl="node1" presStyleIdx="9" presStyleCnt="30">
        <dgm:presLayoutVars>
          <dgm:bulletEnabled val="1"/>
        </dgm:presLayoutVars>
      </dgm:prSet>
      <dgm:spPr/>
    </dgm:pt>
    <dgm:pt modelId="{96E7CD70-0EF6-4738-A102-871FDD064C7B}" type="pres">
      <dgm:prSet presAssocID="{93B94C83-F2B6-4127-802F-7C7F1677132A}" presName="sibTrans" presStyleCnt="0"/>
      <dgm:spPr/>
    </dgm:pt>
    <dgm:pt modelId="{1F1445D2-7150-47F8-8706-10FFCD048CC9}" type="pres">
      <dgm:prSet presAssocID="{FE91FCED-055F-4CF6-BB71-AF1663781BE0}" presName="node" presStyleLbl="node1" presStyleIdx="10" presStyleCnt="30">
        <dgm:presLayoutVars>
          <dgm:bulletEnabled val="1"/>
        </dgm:presLayoutVars>
      </dgm:prSet>
      <dgm:spPr/>
    </dgm:pt>
    <dgm:pt modelId="{7C03F4FD-3138-4C34-839F-2A06F145E93E}" type="pres">
      <dgm:prSet presAssocID="{C9EDC2E0-32D3-4871-89CA-B6EF1BF778B8}" presName="sibTrans" presStyleCnt="0"/>
      <dgm:spPr/>
    </dgm:pt>
    <dgm:pt modelId="{D0815758-F079-40CD-9326-8EC2B8968BEB}" type="pres">
      <dgm:prSet presAssocID="{3FA6C5B6-3B22-47CA-A690-32453CCDD908}" presName="node" presStyleLbl="node1" presStyleIdx="11" presStyleCnt="30">
        <dgm:presLayoutVars>
          <dgm:bulletEnabled val="1"/>
        </dgm:presLayoutVars>
      </dgm:prSet>
      <dgm:spPr/>
    </dgm:pt>
    <dgm:pt modelId="{DB40D609-20CB-40A7-9A23-9C17A0C31C17}" type="pres">
      <dgm:prSet presAssocID="{00DAF4C4-9ADE-48F6-8105-1E33F4AAEE2F}" presName="sibTrans" presStyleCnt="0"/>
      <dgm:spPr/>
    </dgm:pt>
    <dgm:pt modelId="{04077F7F-4C5D-41FA-BEC4-61AAA795D35C}" type="pres">
      <dgm:prSet presAssocID="{1306E12A-D0F8-4D4F-AEAA-25EBBB784AC2}" presName="node" presStyleLbl="node1" presStyleIdx="12" presStyleCnt="30">
        <dgm:presLayoutVars>
          <dgm:bulletEnabled val="1"/>
        </dgm:presLayoutVars>
      </dgm:prSet>
      <dgm:spPr/>
    </dgm:pt>
    <dgm:pt modelId="{E1F72A53-C6EC-4E10-A123-67C6AC0C6243}" type="pres">
      <dgm:prSet presAssocID="{BFC4017E-D13A-46F1-A975-818FEC3745B2}" presName="sibTrans" presStyleCnt="0"/>
      <dgm:spPr/>
    </dgm:pt>
    <dgm:pt modelId="{E747A98D-371E-4BC9-AE20-496FFEF6206A}" type="pres">
      <dgm:prSet presAssocID="{B79808F7-B077-4447-8897-CF7B9BB89EC8}" presName="node" presStyleLbl="node1" presStyleIdx="13" presStyleCnt="30">
        <dgm:presLayoutVars>
          <dgm:bulletEnabled val="1"/>
        </dgm:presLayoutVars>
      </dgm:prSet>
      <dgm:spPr/>
    </dgm:pt>
    <dgm:pt modelId="{B656EBE7-C528-48D7-B759-77B7EFA30EE3}" type="pres">
      <dgm:prSet presAssocID="{2AFF06F5-98D9-48F7-A6A6-CFEDDA092104}" presName="sibTrans" presStyleCnt="0"/>
      <dgm:spPr/>
    </dgm:pt>
    <dgm:pt modelId="{B8AE5C93-5E13-4A2F-8B86-4E33A9F7EE50}" type="pres">
      <dgm:prSet presAssocID="{FF1235C3-B2D9-4334-8A68-3B054755012C}" presName="node" presStyleLbl="node1" presStyleIdx="14" presStyleCnt="30">
        <dgm:presLayoutVars>
          <dgm:bulletEnabled val="1"/>
        </dgm:presLayoutVars>
      </dgm:prSet>
      <dgm:spPr/>
    </dgm:pt>
    <dgm:pt modelId="{CF382B12-94D8-4311-B6B6-A32947DB96E5}" type="pres">
      <dgm:prSet presAssocID="{7052E376-3158-4846-B3D2-012137881DC2}" presName="sibTrans" presStyleCnt="0"/>
      <dgm:spPr/>
    </dgm:pt>
    <dgm:pt modelId="{A57C44EE-9363-4E7F-A852-63579798EBD0}" type="pres">
      <dgm:prSet presAssocID="{89B93A38-AAA6-4099-8644-27CA4D277857}" presName="node" presStyleLbl="node1" presStyleIdx="15" presStyleCnt="30">
        <dgm:presLayoutVars>
          <dgm:bulletEnabled val="1"/>
        </dgm:presLayoutVars>
      </dgm:prSet>
      <dgm:spPr/>
    </dgm:pt>
    <dgm:pt modelId="{D1C03EA2-891A-4295-96EC-479C6FBDD978}" type="pres">
      <dgm:prSet presAssocID="{32DC696C-13B8-4540-A4C4-195C2EF93002}" presName="sibTrans" presStyleCnt="0"/>
      <dgm:spPr/>
    </dgm:pt>
    <dgm:pt modelId="{BE28A116-10FF-4E24-B793-3742D79F0F50}" type="pres">
      <dgm:prSet presAssocID="{160CC13A-8B3C-4A42-85FE-E3C98A08D94E}" presName="node" presStyleLbl="node1" presStyleIdx="16" presStyleCnt="30">
        <dgm:presLayoutVars>
          <dgm:bulletEnabled val="1"/>
        </dgm:presLayoutVars>
      </dgm:prSet>
      <dgm:spPr/>
    </dgm:pt>
    <dgm:pt modelId="{07725CF8-E413-400E-A06B-D72CB5BCB0A3}" type="pres">
      <dgm:prSet presAssocID="{EA41F98C-A281-481E-9D01-B17B521CF2EF}" presName="sibTrans" presStyleCnt="0"/>
      <dgm:spPr/>
    </dgm:pt>
    <dgm:pt modelId="{03876935-E699-41D7-8C8E-073D44160B34}" type="pres">
      <dgm:prSet presAssocID="{40A34883-3B07-4616-95B2-38B9351EC410}" presName="node" presStyleLbl="node1" presStyleIdx="17" presStyleCnt="30">
        <dgm:presLayoutVars>
          <dgm:bulletEnabled val="1"/>
        </dgm:presLayoutVars>
      </dgm:prSet>
      <dgm:spPr/>
    </dgm:pt>
    <dgm:pt modelId="{E8F88545-D6F2-4085-BC7D-C251AEBEFECC}" type="pres">
      <dgm:prSet presAssocID="{9561FC8D-5B50-4D00-AB48-E23FF353A170}" presName="sibTrans" presStyleCnt="0"/>
      <dgm:spPr/>
    </dgm:pt>
    <dgm:pt modelId="{9062861D-C323-4092-B076-1056169BB79C}" type="pres">
      <dgm:prSet presAssocID="{3DD444D0-66DA-4B9A-BE75-40261C41FD2E}" presName="node" presStyleLbl="node1" presStyleIdx="18" presStyleCnt="30">
        <dgm:presLayoutVars>
          <dgm:bulletEnabled val="1"/>
        </dgm:presLayoutVars>
      </dgm:prSet>
      <dgm:spPr/>
    </dgm:pt>
    <dgm:pt modelId="{3775747A-7BE4-43C4-B5A1-0BA83ABEA7EE}" type="pres">
      <dgm:prSet presAssocID="{5BF06F94-AA02-41E2-9538-66764FF23EFD}" presName="sibTrans" presStyleCnt="0"/>
      <dgm:spPr/>
    </dgm:pt>
    <dgm:pt modelId="{DD416995-EBA1-4307-A8FB-BF0211E15556}" type="pres">
      <dgm:prSet presAssocID="{B4420BFC-3320-4A26-B4F3-30DBFC0A6077}" presName="node" presStyleLbl="node1" presStyleIdx="19" presStyleCnt="30">
        <dgm:presLayoutVars>
          <dgm:bulletEnabled val="1"/>
        </dgm:presLayoutVars>
      </dgm:prSet>
      <dgm:spPr/>
    </dgm:pt>
    <dgm:pt modelId="{E4B9F1FE-7098-4ADA-94B3-1FCF94A6D5A7}" type="pres">
      <dgm:prSet presAssocID="{0D636EA5-A176-40F8-A48A-59D1FCA638D0}" presName="sibTrans" presStyleCnt="0"/>
      <dgm:spPr/>
    </dgm:pt>
    <dgm:pt modelId="{57745E0B-E86B-4385-87BD-4F7165EFD689}" type="pres">
      <dgm:prSet presAssocID="{A640600C-57E6-488B-8F4B-22EADF13C1D7}" presName="node" presStyleLbl="node1" presStyleIdx="20" presStyleCnt="30">
        <dgm:presLayoutVars>
          <dgm:bulletEnabled val="1"/>
        </dgm:presLayoutVars>
      </dgm:prSet>
      <dgm:spPr/>
    </dgm:pt>
    <dgm:pt modelId="{5170D998-3F22-408F-8746-4D7587390ADE}" type="pres">
      <dgm:prSet presAssocID="{8C961430-0F27-483B-A903-7730D55B5613}" presName="sibTrans" presStyleCnt="0"/>
      <dgm:spPr/>
    </dgm:pt>
    <dgm:pt modelId="{A10D2350-B215-4FEC-8343-69655D7E1DCB}" type="pres">
      <dgm:prSet presAssocID="{0968A83D-A4D2-4B11-827F-8942610EA05E}" presName="node" presStyleLbl="node1" presStyleIdx="21" presStyleCnt="30">
        <dgm:presLayoutVars>
          <dgm:bulletEnabled val="1"/>
        </dgm:presLayoutVars>
      </dgm:prSet>
      <dgm:spPr/>
    </dgm:pt>
    <dgm:pt modelId="{29B84B31-8639-498E-9EB3-8A7482EE57BD}" type="pres">
      <dgm:prSet presAssocID="{EDC0412C-95EE-4944-B094-DB2BA8CCDC67}" presName="sibTrans" presStyleCnt="0"/>
      <dgm:spPr/>
    </dgm:pt>
    <dgm:pt modelId="{A9229306-5F92-4D45-B6AA-1D689FD59F1D}" type="pres">
      <dgm:prSet presAssocID="{B97EE505-A263-48C1-A094-B048383CFB06}" presName="node" presStyleLbl="node1" presStyleIdx="22" presStyleCnt="30">
        <dgm:presLayoutVars>
          <dgm:bulletEnabled val="1"/>
        </dgm:presLayoutVars>
      </dgm:prSet>
      <dgm:spPr/>
    </dgm:pt>
    <dgm:pt modelId="{EEC89ABD-0360-4748-BF44-E33BDB1D6BB5}" type="pres">
      <dgm:prSet presAssocID="{94F9A8D8-A41E-4019-A655-98CDA5DD0CE8}" presName="sibTrans" presStyleCnt="0"/>
      <dgm:spPr/>
    </dgm:pt>
    <dgm:pt modelId="{1F7EF053-38DB-4925-8AB2-675A1D408A59}" type="pres">
      <dgm:prSet presAssocID="{8B7C0BA7-3D0B-4DC6-B8C7-5A69429CA333}" presName="node" presStyleLbl="node1" presStyleIdx="23" presStyleCnt="30">
        <dgm:presLayoutVars>
          <dgm:bulletEnabled val="1"/>
        </dgm:presLayoutVars>
      </dgm:prSet>
      <dgm:spPr/>
    </dgm:pt>
    <dgm:pt modelId="{DB0294CE-C165-493A-9AFC-19694208A354}" type="pres">
      <dgm:prSet presAssocID="{59543703-48A7-438F-B0D9-3196FD501395}" presName="sibTrans" presStyleCnt="0"/>
      <dgm:spPr/>
    </dgm:pt>
    <dgm:pt modelId="{5C14ADA2-31E6-43E8-BB18-BE85446C4C89}" type="pres">
      <dgm:prSet presAssocID="{31C83659-C627-44D7-A8B9-AED9261D4B9A}" presName="node" presStyleLbl="node1" presStyleIdx="24" presStyleCnt="30">
        <dgm:presLayoutVars>
          <dgm:bulletEnabled val="1"/>
        </dgm:presLayoutVars>
      </dgm:prSet>
      <dgm:spPr/>
    </dgm:pt>
    <dgm:pt modelId="{FFEB400C-9071-4E6D-AE81-9E3169B5BCF2}" type="pres">
      <dgm:prSet presAssocID="{7BCA9815-0020-4AAB-BE16-0AD4A44B421B}" presName="sibTrans" presStyleCnt="0"/>
      <dgm:spPr/>
    </dgm:pt>
    <dgm:pt modelId="{D18D8CFA-0C87-411D-9BC0-02F6AF54C6D0}" type="pres">
      <dgm:prSet presAssocID="{81032577-0BF4-4712-A307-8AF5E7E2F84F}" presName="node" presStyleLbl="node1" presStyleIdx="25" presStyleCnt="30">
        <dgm:presLayoutVars>
          <dgm:bulletEnabled val="1"/>
        </dgm:presLayoutVars>
      </dgm:prSet>
      <dgm:spPr/>
    </dgm:pt>
    <dgm:pt modelId="{D4E00A14-E84F-44DD-8951-74FDF58FFE87}" type="pres">
      <dgm:prSet presAssocID="{AC14348A-7FBA-45AA-816A-2801C22269FA}" presName="sibTrans" presStyleCnt="0"/>
      <dgm:spPr/>
    </dgm:pt>
    <dgm:pt modelId="{09F16300-99A6-477A-BFAC-CF287A338B85}" type="pres">
      <dgm:prSet presAssocID="{3EA0BCB7-6A10-40E7-93C9-3B7E3F15BF00}" presName="node" presStyleLbl="node1" presStyleIdx="26" presStyleCnt="30">
        <dgm:presLayoutVars>
          <dgm:bulletEnabled val="1"/>
        </dgm:presLayoutVars>
      </dgm:prSet>
      <dgm:spPr/>
    </dgm:pt>
    <dgm:pt modelId="{15161092-DD54-4C70-B064-7871D6361862}" type="pres">
      <dgm:prSet presAssocID="{A2D11512-2E68-4738-B8A7-AFA4A120E45B}" presName="sibTrans" presStyleCnt="0"/>
      <dgm:spPr/>
    </dgm:pt>
    <dgm:pt modelId="{936C58E8-0381-4D3F-B214-D5B6F6434455}" type="pres">
      <dgm:prSet presAssocID="{D348C577-22AE-4516-ABE1-02C823688A01}" presName="node" presStyleLbl="node1" presStyleIdx="27" presStyleCnt="30">
        <dgm:presLayoutVars>
          <dgm:bulletEnabled val="1"/>
        </dgm:presLayoutVars>
      </dgm:prSet>
      <dgm:spPr/>
    </dgm:pt>
    <dgm:pt modelId="{E27A1731-F9CF-4821-8877-B7F50925A813}" type="pres">
      <dgm:prSet presAssocID="{A4BBBEA2-D3C1-46D7-B4D7-26326C9D4B35}" presName="sibTrans" presStyleCnt="0"/>
      <dgm:spPr/>
    </dgm:pt>
    <dgm:pt modelId="{313465CA-064A-4903-A3DA-C95BA13A1B57}" type="pres">
      <dgm:prSet presAssocID="{049F5D91-3F4B-4B20-AE1F-CB8D2D733A84}" presName="node" presStyleLbl="node1" presStyleIdx="28" presStyleCnt="30">
        <dgm:presLayoutVars>
          <dgm:bulletEnabled val="1"/>
        </dgm:presLayoutVars>
      </dgm:prSet>
      <dgm:spPr/>
    </dgm:pt>
    <dgm:pt modelId="{CBDE9DF0-5EF1-4059-A23C-122285B526CC}" type="pres">
      <dgm:prSet presAssocID="{A0399150-1D92-410E-A626-2EF1B9F9CE45}" presName="sibTrans" presStyleCnt="0"/>
      <dgm:spPr/>
    </dgm:pt>
    <dgm:pt modelId="{82A6A668-AD30-472D-894F-67946BE8531F}" type="pres">
      <dgm:prSet presAssocID="{42DBC7E1-E5DB-4DAB-96DD-B5D8C89D5375}" presName="node" presStyleLbl="node1" presStyleIdx="29" presStyleCnt="30" custLinFactX="100000" custLinFactNeighborX="122128" custLinFactNeighborY="97">
        <dgm:presLayoutVars>
          <dgm:bulletEnabled val="1"/>
        </dgm:presLayoutVars>
      </dgm:prSet>
      <dgm:spPr/>
    </dgm:pt>
  </dgm:ptLst>
  <dgm:cxnLst>
    <dgm:cxn modelId="{49EEDC03-6246-429E-8C4D-EE9F4D02B1A9}" type="presOf" srcId="{FE91FCED-055F-4CF6-BB71-AF1663781BE0}" destId="{1F1445D2-7150-47F8-8706-10FFCD048CC9}" srcOrd="0" destOrd="0" presId="urn:microsoft.com/office/officeart/2005/8/layout/default"/>
    <dgm:cxn modelId="{F2CD0504-05DA-4F24-93E0-6A43B60E07E3}" srcId="{75D4B8E7-09D2-4DD8-9B75-69DD31A72545}" destId="{160CC13A-8B3C-4A42-85FE-E3C98A08D94E}" srcOrd="16" destOrd="0" parTransId="{14A819D9-B034-4DAC-BB47-E9EE62054F53}" sibTransId="{EA41F98C-A281-481E-9D01-B17B521CF2EF}"/>
    <dgm:cxn modelId="{3A60AB0C-C7C6-4D83-88D6-87BAE9D94D64}" srcId="{75D4B8E7-09D2-4DD8-9B75-69DD31A72545}" destId="{D348C577-22AE-4516-ABE1-02C823688A01}" srcOrd="27" destOrd="0" parTransId="{45D6DDE7-F467-44DB-8E69-3858DAE0844D}" sibTransId="{A4BBBEA2-D3C1-46D7-B4D7-26326C9D4B35}"/>
    <dgm:cxn modelId="{C1EE6117-C336-41E4-ACDB-214C0B29BB72}" srcId="{75D4B8E7-09D2-4DD8-9B75-69DD31A72545}" destId="{B61F6470-6353-4FDF-9A74-CEC82FDB160D}" srcOrd="5" destOrd="0" parTransId="{55AF0145-52F9-4EBA-B550-DEE45384EA84}" sibTransId="{FC18127C-B5A5-4B46-8539-F47F0BB31A3F}"/>
    <dgm:cxn modelId="{A21D741A-164F-4355-A38B-F8BBB12E0895}" srcId="{75D4B8E7-09D2-4DD8-9B75-69DD31A72545}" destId="{8B7C0BA7-3D0B-4DC6-B8C7-5A69429CA333}" srcOrd="23" destOrd="0" parTransId="{B1948AFD-3552-459B-B54A-06509CE89E8A}" sibTransId="{59543703-48A7-438F-B0D9-3196FD501395}"/>
    <dgm:cxn modelId="{8583D41A-5CDE-48B2-9AD8-D7F29E54DB8D}" type="presOf" srcId="{56379728-1688-4A55-8DEE-F9BBE3293318}" destId="{CA1FF749-E96C-44B3-8950-D82E14673080}" srcOrd="0" destOrd="0" presId="urn:microsoft.com/office/officeart/2005/8/layout/default"/>
    <dgm:cxn modelId="{DC867A23-EF92-4F14-BD2A-BC467AFD88F0}" type="presOf" srcId="{6A7E300D-853E-4344-9F4F-C39DD9470C55}" destId="{C4959B88-0927-40C7-88B6-63D2A268CEC9}" srcOrd="0" destOrd="0" presId="urn:microsoft.com/office/officeart/2005/8/layout/default"/>
    <dgm:cxn modelId="{3CEB3A28-7641-49F8-839E-93FD9368721F}" type="presOf" srcId="{0968A83D-A4D2-4B11-827F-8942610EA05E}" destId="{A10D2350-B215-4FEC-8343-69655D7E1DCB}" srcOrd="0" destOrd="0" presId="urn:microsoft.com/office/officeart/2005/8/layout/default"/>
    <dgm:cxn modelId="{FF42DA28-4D64-4ED2-8999-9206DB0CEF70}" type="presOf" srcId="{40A34883-3B07-4616-95B2-38B9351EC410}" destId="{03876935-E699-41D7-8C8E-073D44160B34}" srcOrd="0" destOrd="0" presId="urn:microsoft.com/office/officeart/2005/8/layout/default"/>
    <dgm:cxn modelId="{37497A29-B7D0-45C5-9A2A-F2C2149C6CC6}" srcId="{75D4B8E7-09D2-4DD8-9B75-69DD31A72545}" destId="{3EA0BCB7-6A10-40E7-93C9-3B7E3F15BF00}" srcOrd="26" destOrd="0" parTransId="{08C5DDCE-9BE1-4DDC-93B1-C24424A73799}" sibTransId="{A2D11512-2E68-4738-B8A7-AFA4A120E45B}"/>
    <dgm:cxn modelId="{40DE6D2D-4401-4D97-8A59-1DE45F1AF712}" srcId="{75D4B8E7-09D2-4DD8-9B75-69DD31A72545}" destId="{FE91FCED-055F-4CF6-BB71-AF1663781BE0}" srcOrd="10" destOrd="0" parTransId="{B9E6B44B-5FCF-400E-8733-5A8491DD32E3}" sibTransId="{C9EDC2E0-32D3-4871-89CA-B6EF1BF778B8}"/>
    <dgm:cxn modelId="{4C53E22D-5AAB-4688-9935-A30F16AB8436}" srcId="{75D4B8E7-09D2-4DD8-9B75-69DD31A72545}" destId="{B79808F7-B077-4447-8897-CF7B9BB89EC8}" srcOrd="13" destOrd="0" parTransId="{B89527EE-D435-4AFD-BE22-882116D17DEB}" sibTransId="{2AFF06F5-98D9-48F7-A6A6-CFEDDA092104}"/>
    <dgm:cxn modelId="{2D09672F-77A3-4751-BE89-663CDA8CF6EC}" srcId="{75D4B8E7-09D2-4DD8-9B75-69DD31A72545}" destId="{974A5AC9-8946-48C6-8A4B-A5C9D2819445}" srcOrd="2" destOrd="0" parTransId="{79C4FB05-52EA-48A8-B589-2EE528CBA0FB}" sibTransId="{AA7E79F9-7876-4376-8502-409711C6AB03}"/>
    <dgm:cxn modelId="{B9CADD2F-60E9-49AE-A30C-E5AACAB815D1}" srcId="{75D4B8E7-09D2-4DD8-9B75-69DD31A72545}" destId="{B4420BFC-3320-4A26-B4F3-30DBFC0A6077}" srcOrd="19" destOrd="0" parTransId="{D56E3B73-C4DE-4A43-80DC-0C69542C334C}" sibTransId="{0D636EA5-A176-40F8-A48A-59D1FCA638D0}"/>
    <dgm:cxn modelId="{FEF46533-6A2E-49DE-8B4F-876870A76790}" type="presOf" srcId="{42DBC7E1-E5DB-4DAB-96DD-B5D8C89D5375}" destId="{82A6A668-AD30-472D-894F-67946BE8531F}" srcOrd="0" destOrd="0" presId="urn:microsoft.com/office/officeart/2005/8/layout/default"/>
    <dgm:cxn modelId="{E8490E36-3735-4565-9C05-65932863DF2A}" type="presOf" srcId="{5C8DB4E3-6653-4384-9E5E-E88DEC53935C}" destId="{73899385-1CD6-40BF-B81F-58FF4DD5C585}" srcOrd="0" destOrd="0" presId="urn:microsoft.com/office/officeart/2005/8/layout/default"/>
    <dgm:cxn modelId="{A069DC3B-EC59-4811-8847-93F06B449CA0}" srcId="{75D4B8E7-09D2-4DD8-9B75-69DD31A72545}" destId="{DF95AD90-4235-4BF1-ABEB-8D663F5DAAA4}" srcOrd="6" destOrd="0" parTransId="{0EE20384-47D7-4828-9132-BA77EC708119}" sibTransId="{7B81A5FB-84E4-47BE-8C4B-590ED559F42B}"/>
    <dgm:cxn modelId="{EA82D03E-4200-4472-80D6-E744470C5A83}" type="presOf" srcId="{A519F01D-6077-495A-AD83-2FA41433D03D}" destId="{EDEC1375-BD40-45A6-92D7-E13C96C3AE17}" srcOrd="0" destOrd="0" presId="urn:microsoft.com/office/officeart/2005/8/layout/default"/>
    <dgm:cxn modelId="{9226AB5B-CD04-45FF-B5EE-2A7105932A3D}" srcId="{75D4B8E7-09D2-4DD8-9B75-69DD31A72545}" destId="{3FA6C5B6-3B22-47CA-A690-32453CCDD908}" srcOrd="11" destOrd="0" parTransId="{EBBFF38B-812C-43D2-A50A-7C6D531EAA01}" sibTransId="{00DAF4C4-9ADE-48F6-8105-1E33F4AAEE2F}"/>
    <dgm:cxn modelId="{9477675F-8A17-4B9E-AD55-47EE122D3D9D}" type="presOf" srcId="{4A3472DF-DE53-4310-8A0D-97BC4B307732}" destId="{6A701975-AC26-44E0-A0FD-4D6180FF3D43}" srcOrd="0" destOrd="0" presId="urn:microsoft.com/office/officeart/2005/8/layout/default"/>
    <dgm:cxn modelId="{B83D4B62-DAE0-4B4F-AC2D-47FD6606D7C1}" type="presOf" srcId="{FF1235C3-B2D9-4334-8A68-3B054755012C}" destId="{B8AE5C93-5E13-4A2F-8B86-4E33A9F7EE50}" srcOrd="0" destOrd="0" presId="urn:microsoft.com/office/officeart/2005/8/layout/default"/>
    <dgm:cxn modelId="{0236E743-4BDA-4FAF-9A8A-2C661EBA9D52}" srcId="{75D4B8E7-09D2-4DD8-9B75-69DD31A72545}" destId="{56379728-1688-4A55-8DEE-F9BBE3293318}" srcOrd="1" destOrd="0" parTransId="{FFFFD597-0B99-4181-A0FF-7C3E6770C23D}" sibTransId="{B4CF0FE1-E765-49FB-955B-299CCE58482E}"/>
    <dgm:cxn modelId="{260D1944-F584-4085-99A9-765018F26E01}" type="presOf" srcId="{75D4B8E7-09D2-4DD8-9B75-69DD31A72545}" destId="{195E708F-BF0C-4511-82F2-0CB838164884}" srcOrd="0" destOrd="0" presId="urn:microsoft.com/office/officeart/2005/8/layout/default"/>
    <dgm:cxn modelId="{1E8C9244-5D37-410A-BCE0-3EF28ACE7E09}" type="presOf" srcId="{89B93A38-AAA6-4099-8644-27CA4D277857}" destId="{A57C44EE-9363-4E7F-A852-63579798EBD0}" srcOrd="0" destOrd="0" presId="urn:microsoft.com/office/officeart/2005/8/layout/default"/>
    <dgm:cxn modelId="{77197C45-DD09-4AB0-8989-1054D44593FD}" type="presOf" srcId="{626ED40C-8A76-4571-A163-23E5C4C3EAFF}" destId="{874B8E19-8704-4C18-A00C-0DCFAC8C9A9C}" srcOrd="0" destOrd="0" presId="urn:microsoft.com/office/officeart/2005/8/layout/default"/>
    <dgm:cxn modelId="{F1F2EB47-C461-4E7B-ADD3-7A9235A36F00}" type="presOf" srcId="{B61F6470-6353-4FDF-9A74-CEC82FDB160D}" destId="{4A273FC1-83BC-4EE9-8725-75580AAA1BA6}" srcOrd="0" destOrd="0" presId="urn:microsoft.com/office/officeart/2005/8/layout/default"/>
    <dgm:cxn modelId="{7C597A6A-A153-4654-A3F9-AF56C80E0A01}" srcId="{75D4B8E7-09D2-4DD8-9B75-69DD31A72545}" destId="{543A615E-2D65-4EA4-976A-3555CC9B8BF6}" srcOrd="0" destOrd="0" parTransId="{DF37A5D9-AF17-4B0D-A750-6ECB5C23B8A9}" sibTransId="{33FE291C-161E-4F91-94DC-AA84E1BD00CD}"/>
    <dgm:cxn modelId="{843E686D-FA48-4CC0-9720-D58E36747477}" srcId="{75D4B8E7-09D2-4DD8-9B75-69DD31A72545}" destId="{89B93A38-AAA6-4099-8644-27CA4D277857}" srcOrd="15" destOrd="0" parTransId="{D8805F37-E83F-4927-A3FD-AD6CD2C349F9}" sibTransId="{32DC696C-13B8-4540-A4C4-195C2EF93002}"/>
    <dgm:cxn modelId="{BB58C44E-0AC8-4BBB-8069-A22C5CB96FFA}" type="presOf" srcId="{3FA6C5B6-3B22-47CA-A690-32453CCDD908}" destId="{D0815758-F079-40CD-9326-8EC2B8968BEB}" srcOrd="0" destOrd="0" presId="urn:microsoft.com/office/officeart/2005/8/layout/default"/>
    <dgm:cxn modelId="{32EE3852-6654-43D7-B3A2-DCDCAFDA6D08}" srcId="{75D4B8E7-09D2-4DD8-9B75-69DD31A72545}" destId="{A640600C-57E6-488B-8F4B-22EADF13C1D7}" srcOrd="20" destOrd="0" parTransId="{AEBB1DF1-CA04-414C-8996-3EF65DFFBFB4}" sibTransId="{8C961430-0F27-483B-A903-7730D55B5613}"/>
    <dgm:cxn modelId="{2CBB0754-F556-438B-BD19-CA9C09695AA7}" type="presOf" srcId="{81032577-0BF4-4712-A307-8AF5E7E2F84F}" destId="{D18D8CFA-0C87-411D-9BC0-02F6AF54C6D0}" srcOrd="0" destOrd="0" presId="urn:microsoft.com/office/officeart/2005/8/layout/default"/>
    <dgm:cxn modelId="{ADF55A56-805B-49C9-A6BB-9DAB3F324131}" type="presOf" srcId="{049F5D91-3F4B-4B20-AE1F-CB8D2D733A84}" destId="{313465CA-064A-4903-A3DA-C95BA13A1B57}" srcOrd="0" destOrd="0" presId="urn:microsoft.com/office/officeart/2005/8/layout/default"/>
    <dgm:cxn modelId="{6512A158-9E8B-409F-AD7E-96FBD316A318}" type="presOf" srcId="{A640600C-57E6-488B-8F4B-22EADF13C1D7}" destId="{57745E0B-E86B-4385-87BD-4F7165EFD689}" srcOrd="0" destOrd="0" presId="urn:microsoft.com/office/officeart/2005/8/layout/default"/>
    <dgm:cxn modelId="{8878457C-76B0-4CE5-B3FA-76C8D54C5E71}" type="presOf" srcId="{160CC13A-8B3C-4A42-85FE-E3C98A08D94E}" destId="{BE28A116-10FF-4E24-B793-3742D79F0F50}" srcOrd="0" destOrd="0" presId="urn:microsoft.com/office/officeart/2005/8/layout/default"/>
    <dgm:cxn modelId="{A40AD983-470F-4534-AE5F-2C8303F00CC1}" srcId="{75D4B8E7-09D2-4DD8-9B75-69DD31A72545}" destId="{626ED40C-8A76-4571-A163-23E5C4C3EAFF}" srcOrd="9" destOrd="0" parTransId="{7F45DA96-BD34-45EB-B7F8-9BF90775146B}" sibTransId="{93B94C83-F2B6-4127-802F-7C7F1677132A}"/>
    <dgm:cxn modelId="{8063AA87-1AE7-496B-B4B8-35879312EBF1}" type="presOf" srcId="{1306E12A-D0F8-4D4F-AEAA-25EBBB784AC2}" destId="{04077F7F-4C5D-41FA-BEC4-61AAA795D35C}" srcOrd="0" destOrd="0" presId="urn:microsoft.com/office/officeart/2005/8/layout/default"/>
    <dgm:cxn modelId="{0FC82288-13C7-4BE7-94D7-00E42018E4AB}" srcId="{75D4B8E7-09D2-4DD8-9B75-69DD31A72545}" destId="{A519F01D-6077-495A-AD83-2FA41433D03D}" srcOrd="4" destOrd="0" parTransId="{E9027EDD-8D25-422A-9209-82ED303D6111}" sibTransId="{7C988E33-5D6C-4D4A-90B1-8AB3C0B020DD}"/>
    <dgm:cxn modelId="{2676FD8E-B6A7-4A2D-8FA9-4C5A6F99ABEE}" srcId="{75D4B8E7-09D2-4DD8-9B75-69DD31A72545}" destId="{5C8DB4E3-6653-4384-9E5E-E88DEC53935C}" srcOrd="7" destOrd="0" parTransId="{B1B50ABE-A94D-45F4-9F7D-F63FEBB9FE01}" sibTransId="{B09B6937-8BC9-42C3-B174-6C125F50C83F}"/>
    <dgm:cxn modelId="{0A374C8F-1730-4DD6-B18A-DF0564C85F76}" srcId="{75D4B8E7-09D2-4DD8-9B75-69DD31A72545}" destId="{6A7E300D-853E-4344-9F4F-C39DD9470C55}" srcOrd="3" destOrd="0" parTransId="{51880E45-144C-4918-B318-B1C585751A37}" sibTransId="{05CE8BF4-628B-4CD5-890F-6572DC465222}"/>
    <dgm:cxn modelId="{19762C9A-03AB-4511-817F-0080CFC31509}" srcId="{75D4B8E7-09D2-4DD8-9B75-69DD31A72545}" destId="{1306E12A-D0F8-4D4F-AEAA-25EBBB784AC2}" srcOrd="12" destOrd="0" parTransId="{7F69212A-8072-4F6A-BDCF-E82A861C2E0D}" sibTransId="{BFC4017E-D13A-46F1-A975-818FEC3745B2}"/>
    <dgm:cxn modelId="{7448E3A9-D084-4982-BC5D-73E4A02B7B0B}" srcId="{75D4B8E7-09D2-4DD8-9B75-69DD31A72545}" destId="{FF1235C3-B2D9-4334-8A68-3B054755012C}" srcOrd="14" destOrd="0" parTransId="{ADE80ACC-4AE1-479E-BF7C-B1B9369E3AF8}" sibTransId="{7052E376-3158-4846-B3D2-012137881DC2}"/>
    <dgm:cxn modelId="{A54AF5B0-8DDD-4947-A3B0-0D7AC4BC6551}" type="presOf" srcId="{8B7C0BA7-3D0B-4DC6-B8C7-5A69429CA333}" destId="{1F7EF053-38DB-4925-8AB2-675A1D408A59}" srcOrd="0" destOrd="0" presId="urn:microsoft.com/office/officeart/2005/8/layout/default"/>
    <dgm:cxn modelId="{4E8C4EB7-BBE5-49AF-ACCC-F3321D4BFD4C}" type="presOf" srcId="{DF95AD90-4235-4BF1-ABEB-8D663F5DAAA4}" destId="{9CDE201F-2DBF-4BC1-B623-C83F1D8FC2F9}" srcOrd="0" destOrd="0" presId="urn:microsoft.com/office/officeart/2005/8/layout/default"/>
    <dgm:cxn modelId="{98D4DBB8-34BF-45ED-977E-97D1F6270E38}" srcId="{75D4B8E7-09D2-4DD8-9B75-69DD31A72545}" destId="{42DBC7E1-E5DB-4DAB-96DD-B5D8C89D5375}" srcOrd="29" destOrd="0" parTransId="{27C01C4E-A41B-46B6-BC33-AAC2ED63D1A3}" sibTransId="{177BECB2-FF2D-42D6-B373-486BEDAF4FFE}"/>
    <dgm:cxn modelId="{28358ABC-EA4E-4A3B-AA19-DF62FDB19C6B}" srcId="{75D4B8E7-09D2-4DD8-9B75-69DD31A72545}" destId="{31C83659-C627-44D7-A8B9-AED9261D4B9A}" srcOrd="24" destOrd="0" parTransId="{0164A0FD-FDCB-4504-9986-666E4671E293}" sibTransId="{7BCA9815-0020-4AAB-BE16-0AD4A44B421B}"/>
    <dgm:cxn modelId="{4E58E5BF-54E8-42FD-B537-1B996A8BEDA2}" type="presOf" srcId="{B97EE505-A263-48C1-A094-B048383CFB06}" destId="{A9229306-5F92-4D45-B6AA-1D689FD59F1D}" srcOrd="0" destOrd="0" presId="urn:microsoft.com/office/officeart/2005/8/layout/default"/>
    <dgm:cxn modelId="{F325DAC3-1B2F-4497-84E4-4A9B4D0E9D43}" srcId="{75D4B8E7-09D2-4DD8-9B75-69DD31A72545}" destId="{40A34883-3B07-4616-95B2-38B9351EC410}" srcOrd="17" destOrd="0" parTransId="{1371AF28-80E7-4E11-BFED-E948D5921E33}" sibTransId="{9561FC8D-5B50-4D00-AB48-E23FF353A170}"/>
    <dgm:cxn modelId="{1EFCD8C5-6AAD-42EF-B610-8165C77C2347}" type="presOf" srcId="{543A615E-2D65-4EA4-976A-3555CC9B8BF6}" destId="{24C81003-53A7-4BCF-8DDE-9BB9D63E1A87}" srcOrd="0" destOrd="0" presId="urn:microsoft.com/office/officeart/2005/8/layout/default"/>
    <dgm:cxn modelId="{02F960C6-CF91-4591-9E58-B41F16E2287B}" srcId="{75D4B8E7-09D2-4DD8-9B75-69DD31A72545}" destId="{0968A83D-A4D2-4B11-827F-8942610EA05E}" srcOrd="21" destOrd="0" parTransId="{DFC76349-76B5-4E02-AD42-453CA522A538}" sibTransId="{EDC0412C-95EE-4944-B094-DB2BA8CCDC67}"/>
    <dgm:cxn modelId="{BD3A32D2-4B55-4375-B8D1-E9CA928C7FC9}" type="presOf" srcId="{974A5AC9-8946-48C6-8A4B-A5C9D2819445}" destId="{908525B6-002F-4277-9776-EDD451C74C90}" srcOrd="0" destOrd="0" presId="urn:microsoft.com/office/officeart/2005/8/layout/default"/>
    <dgm:cxn modelId="{91DBD5D5-09E5-454A-811C-6F0BE639E563}" type="presOf" srcId="{D348C577-22AE-4516-ABE1-02C823688A01}" destId="{936C58E8-0381-4D3F-B214-D5B6F6434455}" srcOrd="0" destOrd="0" presId="urn:microsoft.com/office/officeart/2005/8/layout/default"/>
    <dgm:cxn modelId="{E6E859DD-7BCF-4DBC-A7DE-9F7634C154DA}" type="presOf" srcId="{31C83659-C627-44D7-A8B9-AED9261D4B9A}" destId="{5C14ADA2-31E6-43E8-BB18-BE85446C4C89}" srcOrd="0" destOrd="0" presId="urn:microsoft.com/office/officeart/2005/8/layout/default"/>
    <dgm:cxn modelId="{666795E0-FDDC-476E-A594-B422F74F559E}" type="presOf" srcId="{3DD444D0-66DA-4B9A-BE75-40261C41FD2E}" destId="{9062861D-C323-4092-B076-1056169BB79C}" srcOrd="0" destOrd="0" presId="urn:microsoft.com/office/officeart/2005/8/layout/default"/>
    <dgm:cxn modelId="{3A536EE1-CFC7-46D2-A597-9EA25D4EE770}" srcId="{75D4B8E7-09D2-4DD8-9B75-69DD31A72545}" destId="{B97EE505-A263-48C1-A094-B048383CFB06}" srcOrd="22" destOrd="0" parTransId="{A4606F06-5B8C-4859-8F52-A82B5B3381D6}" sibTransId="{94F9A8D8-A41E-4019-A655-98CDA5DD0CE8}"/>
    <dgm:cxn modelId="{AE5EACE1-6CF7-4979-9B9E-445560503CFE}" srcId="{75D4B8E7-09D2-4DD8-9B75-69DD31A72545}" destId="{3DD444D0-66DA-4B9A-BE75-40261C41FD2E}" srcOrd="18" destOrd="0" parTransId="{CCF534A2-091D-42C3-8A06-DD151C2C634F}" sibTransId="{5BF06F94-AA02-41E2-9538-66764FF23EFD}"/>
    <dgm:cxn modelId="{15917FE3-4A31-4D05-82A6-5465524FFD8D}" srcId="{75D4B8E7-09D2-4DD8-9B75-69DD31A72545}" destId="{4A3472DF-DE53-4310-8A0D-97BC4B307732}" srcOrd="8" destOrd="0" parTransId="{4E207679-0420-44A0-BFA1-778815557BD2}" sibTransId="{62D27542-D8AB-432A-BF5A-239B99F012E1}"/>
    <dgm:cxn modelId="{1F622FE6-34C4-4E9B-A0D7-54814A41A073}" type="presOf" srcId="{B79808F7-B077-4447-8897-CF7B9BB89EC8}" destId="{E747A98D-371E-4BC9-AE20-496FFEF6206A}" srcOrd="0" destOrd="0" presId="urn:microsoft.com/office/officeart/2005/8/layout/default"/>
    <dgm:cxn modelId="{5AA690EB-0DDC-4D6E-8C6E-07CF927682E7}" srcId="{75D4B8E7-09D2-4DD8-9B75-69DD31A72545}" destId="{049F5D91-3F4B-4B20-AE1F-CB8D2D733A84}" srcOrd="28" destOrd="0" parTransId="{8E0B9C69-C4A0-43DD-BB2A-35AFA8AF8C2E}" sibTransId="{A0399150-1D92-410E-A626-2EF1B9F9CE45}"/>
    <dgm:cxn modelId="{661C54EF-1062-43F9-B796-E08A17671A47}" type="presOf" srcId="{B4420BFC-3320-4A26-B4F3-30DBFC0A6077}" destId="{DD416995-EBA1-4307-A8FB-BF0211E15556}" srcOrd="0" destOrd="0" presId="urn:microsoft.com/office/officeart/2005/8/layout/default"/>
    <dgm:cxn modelId="{22F941FB-4BFB-49AF-ABB0-33093696DCDF}" type="presOf" srcId="{3EA0BCB7-6A10-40E7-93C9-3B7E3F15BF00}" destId="{09F16300-99A6-477A-BFAC-CF287A338B85}" srcOrd="0" destOrd="0" presId="urn:microsoft.com/office/officeart/2005/8/layout/default"/>
    <dgm:cxn modelId="{4BBD5BFE-178E-4318-B1C4-3E9F4AE4DC71}" srcId="{75D4B8E7-09D2-4DD8-9B75-69DD31A72545}" destId="{81032577-0BF4-4712-A307-8AF5E7E2F84F}" srcOrd="25" destOrd="0" parTransId="{31963976-8A86-4B7D-920F-D19B8D6CFB80}" sibTransId="{AC14348A-7FBA-45AA-816A-2801C22269FA}"/>
    <dgm:cxn modelId="{F53C8CF7-75E6-4EB6-9543-BBE1773014A0}" type="presParOf" srcId="{195E708F-BF0C-4511-82F2-0CB838164884}" destId="{24C81003-53A7-4BCF-8DDE-9BB9D63E1A87}" srcOrd="0" destOrd="0" presId="urn:microsoft.com/office/officeart/2005/8/layout/default"/>
    <dgm:cxn modelId="{9F68571A-D50B-4CE1-9915-C68BC982ADB9}" type="presParOf" srcId="{195E708F-BF0C-4511-82F2-0CB838164884}" destId="{493728BC-0754-4FB4-96B6-339D08E6FAC4}" srcOrd="1" destOrd="0" presId="urn:microsoft.com/office/officeart/2005/8/layout/default"/>
    <dgm:cxn modelId="{A860DF7D-2954-4DA4-96F8-8C45BD2DF25C}" type="presParOf" srcId="{195E708F-BF0C-4511-82F2-0CB838164884}" destId="{CA1FF749-E96C-44B3-8950-D82E14673080}" srcOrd="2" destOrd="0" presId="urn:microsoft.com/office/officeart/2005/8/layout/default"/>
    <dgm:cxn modelId="{660894B2-D044-41F6-A76F-063EB09A9C0C}" type="presParOf" srcId="{195E708F-BF0C-4511-82F2-0CB838164884}" destId="{61C334D8-F14A-49A2-9B70-A09A29082EEE}" srcOrd="3" destOrd="0" presId="urn:microsoft.com/office/officeart/2005/8/layout/default"/>
    <dgm:cxn modelId="{074D0CA7-4E58-4343-899D-4C17C2B9AFAA}" type="presParOf" srcId="{195E708F-BF0C-4511-82F2-0CB838164884}" destId="{908525B6-002F-4277-9776-EDD451C74C90}" srcOrd="4" destOrd="0" presId="urn:microsoft.com/office/officeart/2005/8/layout/default"/>
    <dgm:cxn modelId="{DA92DA8B-FF7E-4C3D-BED9-EF38B99D85F8}" type="presParOf" srcId="{195E708F-BF0C-4511-82F2-0CB838164884}" destId="{4FF414B8-0F07-486E-8829-8AAF6FCAF89C}" srcOrd="5" destOrd="0" presId="urn:microsoft.com/office/officeart/2005/8/layout/default"/>
    <dgm:cxn modelId="{9D28E1FC-767E-43E6-9D2C-46276E946C11}" type="presParOf" srcId="{195E708F-BF0C-4511-82F2-0CB838164884}" destId="{C4959B88-0927-40C7-88B6-63D2A268CEC9}" srcOrd="6" destOrd="0" presId="urn:microsoft.com/office/officeart/2005/8/layout/default"/>
    <dgm:cxn modelId="{6DE22832-9008-4A23-BC1F-07A5F3C3C08F}" type="presParOf" srcId="{195E708F-BF0C-4511-82F2-0CB838164884}" destId="{E8719709-3D6B-4507-8DE4-1938ADC0F9AF}" srcOrd="7" destOrd="0" presId="urn:microsoft.com/office/officeart/2005/8/layout/default"/>
    <dgm:cxn modelId="{5BF6B846-B1E9-4EF1-B550-E9F816FA2334}" type="presParOf" srcId="{195E708F-BF0C-4511-82F2-0CB838164884}" destId="{EDEC1375-BD40-45A6-92D7-E13C96C3AE17}" srcOrd="8" destOrd="0" presId="urn:microsoft.com/office/officeart/2005/8/layout/default"/>
    <dgm:cxn modelId="{2C5E3277-2F75-468D-978A-BC776C1678C9}" type="presParOf" srcId="{195E708F-BF0C-4511-82F2-0CB838164884}" destId="{D799063D-A4A8-41AB-BC22-2CD36EAEB817}" srcOrd="9" destOrd="0" presId="urn:microsoft.com/office/officeart/2005/8/layout/default"/>
    <dgm:cxn modelId="{2BA0963F-3EC2-4E7B-A8A4-13D626ED3FD8}" type="presParOf" srcId="{195E708F-BF0C-4511-82F2-0CB838164884}" destId="{4A273FC1-83BC-4EE9-8725-75580AAA1BA6}" srcOrd="10" destOrd="0" presId="urn:microsoft.com/office/officeart/2005/8/layout/default"/>
    <dgm:cxn modelId="{47C8C134-7E67-4A5F-9F97-99A3034C4685}" type="presParOf" srcId="{195E708F-BF0C-4511-82F2-0CB838164884}" destId="{8693B66A-A9C9-4698-8938-E5D9A5308F54}" srcOrd="11" destOrd="0" presId="urn:microsoft.com/office/officeart/2005/8/layout/default"/>
    <dgm:cxn modelId="{FA1818AF-6DAF-4DF1-B955-8A96D2912805}" type="presParOf" srcId="{195E708F-BF0C-4511-82F2-0CB838164884}" destId="{9CDE201F-2DBF-4BC1-B623-C83F1D8FC2F9}" srcOrd="12" destOrd="0" presId="urn:microsoft.com/office/officeart/2005/8/layout/default"/>
    <dgm:cxn modelId="{93A4F049-727E-43C7-AFC1-56190CCE52DC}" type="presParOf" srcId="{195E708F-BF0C-4511-82F2-0CB838164884}" destId="{E72615C9-DF72-4BBA-83E8-31F65C0076E5}" srcOrd="13" destOrd="0" presId="urn:microsoft.com/office/officeart/2005/8/layout/default"/>
    <dgm:cxn modelId="{866E46BC-2C05-4240-A837-75542AD59F84}" type="presParOf" srcId="{195E708F-BF0C-4511-82F2-0CB838164884}" destId="{73899385-1CD6-40BF-B81F-58FF4DD5C585}" srcOrd="14" destOrd="0" presId="urn:microsoft.com/office/officeart/2005/8/layout/default"/>
    <dgm:cxn modelId="{CC7664B9-4621-4789-961E-95F4E9EABACC}" type="presParOf" srcId="{195E708F-BF0C-4511-82F2-0CB838164884}" destId="{B000AAF4-B0FE-430C-9698-2BBF02AF0666}" srcOrd="15" destOrd="0" presId="urn:microsoft.com/office/officeart/2005/8/layout/default"/>
    <dgm:cxn modelId="{83EA1198-A018-4F84-9E84-443BD74DC956}" type="presParOf" srcId="{195E708F-BF0C-4511-82F2-0CB838164884}" destId="{6A701975-AC26-44E0-A0FD-4D6180FF3D43}" srcOrd="16" destOrd="0" presId="urn:microsoft.com/office/officeart/2005/8/layout/default"/>
    <dgm:cxn modelId="{37677460-03C2-4569-B09F-9F8AFD61EFA2}" type="presParOf" srcId="{195E708F-BF0C-4511-82F2-0CB838164884}" destId="{2191A187-C3EA-4C1A-913D-EC5093C9A425}" srcOrd="17" destOrd="0" presId="urn:microsoft.com/office/officeart/2005/8/layout/default"/>
    <dgm:cxn modelId="{53B4BF88-1D1D-46B8-8890-0F68F923925E}" type="presParOf" srcId="{195E708F-BF0C-4511-82F2-0CB838164884}" destId="{874B8E19-8704-4C18-A00C-0DCFAC8C9A9C}" srcOrd="18" destOrd="0" presId="urn:microsoft.com/office/officeart/2005/8/layout/default"/>
    <dgm:cxn modelId="{879FAC62-7519-4551-B6C9-CDBCFCF680A6}" type="presParOf" srcId="{195E708F-BF0C-4511-82F2-0CB838164884}" destId="{96E7CD70-0EF6-4738-A102-871FDD064C7B}" srcOrd="19" destOrd="0" presId="urn:microsoft.com/office/officeart/2005/8/layout/default"/>
    <dgm:cxn modelId="{DBE96FF0-1ECD-4882-976F-48789BC6E3F5}" type="presParOf" srcId="{195E708F-BF0C-4511-82F2-0CB838164884}" destId="{1F1445D2-7150-47F8-8706-10FFCD048CC9}" srcOrd="20" destOrd="0" presId="urn:microsoft.com/office/officeart/2005/8/layout/default"/>
    <dgm:cxn modelId="{E52D0166-C780-47FD-B9AA-8D67D4185B7F}" type="presParOf" srcId="{195E708F-BF0C-4511-82F2-0CB838164884}" destId="{7C03F4FD-3138-4C34-839F-2A06F145E93E}" srcOrd="21" destOrd="0" presId="urn:microsoft.com/office/officeart/2005/8/layout/default"/>
    <dgm:cxn modelId="{29415D50-F784-434A-85BC-6B05C35F581D}" type="presParOf" srcId="{195E708F-BF0C-4511-82F2-0CB838164884}" destId="{D0815758-F079-40CD-9326-8EC2B8968BEB}" srcOrd="22" destOrd="0" presId="urn:microsoft.com/office/officeart/2005/8/layout/default"/>
    <dgm:cxn modelId="{A13EC981-DCA9-4F9E-8D06-127DEF7CA63E}" type="presParOf" srcId="{195E708F-BF0C-4511-82F2-0CB838164884}" destId="{DB40D609-20CB-40A7-9A23-9C17A0C31C17}" srcOrd="23" destOrd="0" presId="urn:microsoft.com/office/officeart/2005/8/layout/default"/>
    <dgm:cxn modelId="{FFFC85A8-863E-4A8F-A6F5-672FA6C42A56}" type="presParOf" srcId="{195E708F-BF0C-4511-82F2-0CB838164884}" destId="{04077F7F-4C5D-41FA-BEC4-61AAA795D35C}" srcOrd="24" destOrd="0" presId="urn:microsoft.com/office/officeart/2005/8/layout/default"/>
    <dgm:cxn modelId="{1D3478C4-F457-45F9-B46E-3314D3C88DF8}" type="presParOf" srcId="{195E708F-BF0C-4511-82F2-0CB838164884}" destId="{E1F72A53-C6EC-4E10-A123-67C6AC0C6243}" srcOrd="25" destOrd="0" presId="urn:microsoft.com/office/officeart/2005/8/layout/default"/>
    <dgm:cxn modelId="{38C7E979-07D8-4E94-A4FE-1850D355B7F9}" type="presParOf" srcId="{195E708F-BF0C-4511-82F2-0CB838164884}" destId="{E747A98D-371E-4BC9-AE20-496FFEF6206A}" srcOrd="26" destOrd="0" presId="urn:microsoft.com/office/officeart/2005/8/layout/default"/>
    <dgm:cxn modelId="{E851AF82-4502-45D7-83FD-CD3D847B5B9D}" type="presParOf" srcId="{195E708F-BF0C-4511-82F2-0CB838164884}" destId="{B656EBE7-C528-48D7-B759-77B7EFA30EE3}" srcOrd="27" destOrd="0" presId="urn:microsoft.com/office/officeart/2005/8/layout/default"/>
    <dgm:cxn modelId="{0EADAAF3-0C30-4FE1-9552-B3A81554BFEB}" type="presParOf" srcId="{195E708F-BF0C-4511-82F2-0CB838164884}" destId="{B8AE5C93-5E13-4A2F-8B86-4E33A9F7EE50}" srcOrd="28" destOrd="0" presId="urn:microsoft.com/office/officeart/2005/8/layout/default"/>
    <dgm:cxn modelId="{A946A4DE-C67F-40AD-B5D3-52CDE8AA6526}" type="presParOf" srcId="{195E708F-BF0C-4511-82F2-0CB838164884}" destId="{CF382B12-94D8-4311-B6B6-A32947DB96E5}" srcOrd="29" destOrd="0" presId="urn:microsoft.com/office/officeart/2005/8/layout/default"/>
    <dgm:cxn modelId="{8D9F98FD-768F-4445-9D84-688038035D4F}" type="presParOf" srcId="{195E708F-BF0C-4511-82F2-0CB838164884}" destId="{A57C44EE-9363-4E7F-A852-63579798EBD0}" srcOrd="30" destOrd="0" presId="urn:microsoft.com/office/officeart/2005/8/layout/default"/>
    <dgm:cxn modelId="{B08B993F-FF53-47C1-B186-878A13C26FB8}" type="presParOf" srcId="{195E708F-BF0C-4511-82F2-0CB838164884}" destId="{D1C03EA2-891A-4295-96EC-479C6FBDD978}" srcOrd="31" destOrd="0" presId="urn:microsoft.com/office/officeart/2005/8/layout/default"/>
    <dgm:cxn modelId="{501B7E70-3F50-488C-81DD-EEF7441569F9}" type="presParOf" srcId="{195E708F-BF0C-4511-82F2-0CB838164884}" destId="{BE28A116-10FF-4E24-B793-3742D79F0F50}" srcOrd="32" destOrd="0" presId="urn:microsoft.com/office/officeart/2005/8/layout/default"/>
    <dgm:cxn modelId="{25EDE9F6-3EC4-4860-A5ED-B7D0438873EC}" type="presParOf" srcId="{195E708F-BF0C-4511-82F2-0CB838164884}" destId="{07725CF8-E413-400E-A06B-D72CB5BCB0A3}" srcOrd="33" destOrd="0" presId="urn:microsoft.com/office/officeart/2005/8/layout/default"/>
    <dgm:cxn modelId="{2E3D7016-83E4-4FEC-90F6-02812D011139}" type="presParOf" srcId="{195E708F-BF0C-4511-82F2-0CB838164884}" destId="{03876935-E699-41D7-8C8E-073D44160B34}" srcOrd="34" destOrd="0" presId="urn:microsoft.com/office/officeart/2005/8/layout/default"/>
    <dgm:cxn modelId="{F69504CE-F4A2-476B-B1BD-EAC9E059A91A}" type="presParOf" srcId="{195E708F-BF0C-4511-82F2-0CB838164884}" destId="{E8F88545-D6F2-4085-BC7D-C251AEBEFECC}" srcOrd="35" destOrd="0" presId="urn:microsoft.com/office/officeart/2005/8/layout/default"/>
    <dgm:cxn modelId="{2558E48A-88C0-4AAD-8102-AB27095DCBD2}" type="presParOf" srcId="{195E708F-BF0C-4511-82F2-0CB838164884}" destId="{9062861D-C323-4092-B076-1056169BB79C}" srcOrd="36" destOrd="0" presId="urn:microsoft.com/office/officeart/2005/8/layout/default"/>
    <dgm:cxn modelId="{D084F7E8-F4DF-480F-B380-ADB3DAC19AC9}" type="presParOf" srcId="{195E708F-BF0C-4511-82F2-0CB838164884}" destId="{3775747A-7BE4-43C4-B5A1-0BA83ABEA7EE}" srcOrd="37" destOrd="0" presId="urn:microsoft.com/office/officeart/2005/8/layout/default"/>
    <dgm:cxn modelId="{D4AD3E2A-BB33-4BA4-B55D-779D39A4E2DF}" type="presParOf" srcId="{195E708F-BF0C-4511-82F2-0CB838164884}" destId="{DD416995-EBA1-4307-A8FB-BF0211E15556}" srcOrd="38" destOrd="0" presId="urn:microsoft.com/office/officeart/2005/8/layout/default"/>
    <dgm:cxn modelId="{70FDBA86-1913-4FD0-8921-D4C627E582C2}" type="presParOf" srcId="{195E708F-BF0C-4511-82F2-0CB838164884}" destId="{E4B9F1FE-7098-4ADA-94B3-1FCF94A6D5A7}" srcOrd="39" destOrd="0" presId="urn:microsoft.com/office/officeart/2005/8/layout/default"/>
    <dgm:cxn modelId="{EA1B77FF-48B9-451F-A9B0-5D62264FE86E}" type="presParOf" srcId="{195E708F-BF0C-4511-82F2-0CB838164884}" destId="{57745E0B-E86B-4385-87BD-4F7165EFD689}" srcOrd="40" destOrd="0" presId="urn:microsoft.com/office/officeart/2005/8/layout/default"/>
    <dgm:cxn modelId="{0783D932-C6A4-4352-BD53-4A4CF1B241C1}" type="presParOf" srcId="{195E708F-BF0C-4511-82F2-0CB838164884}" destId="{5170D998-3F22-408F-8746-4D7587390ADE}" srcOrd="41" destOrd="0" presId="urn:microsoft.com/office/officeart/2005/8/layout/default"/>
    <dgm:cxn modelId="{80BCCCAC-3440-4BB5-ACDB-B252A31B67BC}" type="presParOf" srcId="{195E708F-BF0C-4511-82F2-0CB838164884}" destId="{A10D2350-B215-4FEC-8343-69655D7E1DCB}" srcOrd="42" destOrd="0" presId="urn:microsoft.com/office/officeart/2005/8/layout/default"/>
    <dgm:cxn modelId="{1368E1FA-539B-4F95-BC07-C69D9B11B0C4}" type="presParOf" srcId="{195E708F-BF0C-4511-82F2-0CB838164884}" destId="{29B84B31-8639-498E-9EB3-8A7482EE57BD}" srcOrd="43" destOrd="0" presId="urn:microsoft.com/office/officeart/2005/8/layout/default"/>
    <dgm:cxn modelId="{CAFF0B15-3F61-4A71-8E54-0FAB60750706}" type="presParOf" srcId="{195E708F-BF0C-4511-82F2-0CB838164884}" destId="{A9229306-5F92-4D45-B6AA-1D689FD59F1D}" srcOrd="44" destOrd="0" presId="urn:microsoft.com/office/officeart/2005/8/layout/default"/>
    <dgm:cxn modelId="{5E832FE6-FE63-4B11-8556-B0ED534BABA5}" type="presParOf" srcId="{195E708F-BF0C-4511-82F2-0CB838164884}" destId="{EEC89ABD-0360-4748-BF44-E33BDB1D6BB5}" srcOrd="45" destOrd="0" presId="urn:microsoft.com/office/officeart/2005/8/layout/default"/>
    <dgm:cxn modelId="{95757705-207C-469E-A330-37D19BC9FDBD}" type="presParOf" srcId="{195E708F-BF0C-4511-82F2-0CB838164884}" destId="{1F7EF053-38DB-4925-8AB2-675A1D408A59}" srcOrd="46" destOrd="0" presId="urn:microsoft.com/office/officeart/2005/8/layout/default"/>
    <dgm:cxn modelId="{E78CD5A1-0F25-4D05-85B5-7CC1C46DE31E}" type="presParOf" srcId="{195E708F-BF0C-4511-82F2-0CB838164884}" destId="{DB0294CE-C165-493A-9AFC-19694208A354}" srcOrd="47" destOrd="0" presId="urn:microsoft.com/office/officeart/2005/8/layout/default"/>
    <dgm:cxn modelId="{C58845F7-6A9D-4650-903A-215DA612865E}" type="presParOf" srcId="{195E708F-BF0C-4511-82F2-0CB838164884}" destId="{5C14ADA2-31E6-43E8-BB18-BE85446C4C89}" srcOrd="48" destOrd="0" presId="urn:microsoft.com/office/officeart/2005/8/layout/default"/>
    <dgm:cxn modelId="{93BCB482-7DB4-4700-A8E2-4C0E85AFC337}" type="presParOf" srcId="{195E708F-BF0C-4511-82F2-0CB838164884}" destId="{FFEB400C-9071-4E6D-AE81-9E3169B5BCF2}" srcOrd="49" destOrd="0" presId="urn:microsoft.com/office/officeart/2005/8/layout/default"/>
    <dgm:cxn modelId="{7A3A4BC8-46F8-4290-B109-389642D2CDEE}" type="presParOf" srcId="{195E708F-BF0C-4511-82F2-0CB838164884}" destId="{D18D8CFA-0C87-411D-9BC0-02F6AF54C6D0}" srcOrd="50" destOrd="0" presId="urn:microsoft.com/office/officeart/2005/8/layout/default"/>
    <dgm:cxn modelId="{9CB184D2-3926-4030-9CA1-329547308FBE}" type="presParOf" srcId="{195E708F-BF0C-4511-82F2-0CB838164884}" destId="{D4E00A14-E84F-44DD-8951-74FDF58FFE87}" srcOrd="51" destOrd="0" presId="urn:microsoft.com/office/officeart/2005/8/layout/default"/>
    <dgm:cxn modelId="{2C710D37-BE09-426C-A70A-EC6A98CD35B9}" type="presParOf" srcId="{195E708F-BF0C-4511-82F2-0CB838164884}" destId="{09F16300-99A6-477A-BFAC-CF287A338B85}" srcOrd="52" destOrd="0" presId="urn:microsoft.com/office/officeart/2005/8/layout/default"/>
    <dgm:cxn modelId="{215C0FE3-4E1E-4651-BB57-5865D991085B}" type="presParOf" srcId="{195E708F-BF0C-4511-82F2-0CB838164884}" destId="{15161092-DD54-4C70-B064-7871D6361862}" srcOrd="53" destOrd="0" presId="urn:microsoft.com/office/officeart/2005/8/layout/default"/>
    <dgm:cxn modelId="{D597A4AF-7964-41E0-9C24-75BA9A8393C8}" type="presParOf" srcId="{195E708F-BF0C-4511-82F2-0CB838164884}" destId="{936C58E8-0381-4D3F-B214-D5B6F6434455}" srcOrd="54" destOrd="0" presId="urn:microsoft.com/office/officeart/2005/8/layout/default"/>
    <dgm:cxn modelId="{51DCEF70-A1DE-4533-8395-6216EE1D185F}" type="presParOf" srcId="{195E708F-BF0C-4511-82F2-0CB838164884}" destId="{E27A1731-F9CF-4821-8877-B7F50925A813}" srcOrd="55" destOrd="0" presId="urn:microsoft.com/office/officeart/2005/8/layout/default"/>
    <dgm:cxn modelId="{D10AB430-8A64-4107-AA66-D64F17ED11AC}" type="presParOf" srcId="{195E708F-BF0C-4511-82F2-0CB838164884}" destId="{313465CA-064A-4903-A3DA-C95BA13A1B57}" srcOrd="56" destOrd="0" presId="urn:microsoft.com/office/officeart/2005/8/layout/default"/>
    <dgm:cxn modelId="{301D4558-9970-42A7-9071-1DCF358E230E}" type="presParOf" srcId="{195E708F-BF0C-4511-82F2-0CB838164884}" destId="{CBDE9DF0-5EF1-4059-A23C-122285B526CC}" srcOrd="57" destOrd="0" presId="urn:microsoft.com/office/officeart/2005/8/layout/default"/>
    <dgm:cxn modelId="{D75CB3A3-49A0-4830-85D1-5190B97D7E71}" type="presParOf" srcId="{195E708F-BF0C-4511-82F2-0CB838164884}" destId="{82A6A668-AD30-472D-894F-67946BE8531F}" srcOrd="5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81003-53A7-4BCF-8DDE-9BB9D63E1A87}">
      <dsp:nvSpPr>
        <dsp:cNvPr id="0" name=""/>
        <dsp:cNvSpPr/>
      </dsp:nvSpPr>
      <dsp:spPr>
        <a:xfrm>
          <a:off x="589257" y="1585"/>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 Decrease in confidence while driving</a:t>
          </a:r>
        </a:p>
      </dsp:txBody>
      <dsp:txXfrm>
        <a:off x="589257" y="1585"/>
        <a:ext cx="1495090" cy="897054"/>
      </dsp:txXfrm>
    </dsp:sp>
    <dsp:sp modelId="{CA1FF749-E96C-44B3-8950-D82E14673080}">
      <dsp:nvSpPr>
        <dsp:cNvPr id="0" name=""/>
        <dsp:cNvSpPr/>
      </dsp:nvSpPr>
      <dsp:spPr>
        <a:xfrm>
          <a:off x="2233856" y="1585"/>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 Difficulty turning to see when backing up</a:t>
          </a:r>
        </a:p>
      </dsp:txBody>
      <dsp:txXfrm>
        <a:off x="2233856" y="1585"/>
        <a:ext cx="1495090" cy="897054"/>
      </dsp:txXfrm>
    </dsp:sp>
    <dsp:sp modelId="{908525B6-002F-4277-9776-EDD451C74C90}">
      <dsp:nvSpPr>
        <dsp:cNvPr id="0" name=""/>
        <dsp:cNvSpPr/>
      </dsp:nvSpPr>
      <dsp:spPr>
        <a:xfrm>
          <a:off x="3878455" y="1585"/>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 Riding the brake</a:t>
          </a:r>
        </a:p>
      </dsp:txBody>
      <dsp:txXfrm>
        <a:off x="3878455" y="1585"/>
        <a:ext cx="1495090" cy="897054"/>
      </dsp:txXfrm>
    </dsp:sp>
    <dsp:sp modelId="{C4959B88-0927-40C7-88B6-63D2A268CEC9}">
      <dsp:nvSpPr>
        <dsp:cNvPr id="0" name=""/>
        <dsp:cNvSpPr/>
      </dsp:nvSpPr>
      <dsp:spPr>
        <a:xfrm>
          <a:off x="5523054" y="1585"/>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4. Easily distracted while driving</a:t>
          </a:r>
        </a:p>
      </dsp:txBody>
      <dsp:txXfrm>
        <a:off x="5523054" y="1585"/>
        <a:ext cx="1495090" cy="897054"/>
      </dsp:txXfrm>
    </dsp:sp>
    <dsp:sp modelId="{EDEC1375-BD40-45A6-92D7-E13C96C3AE17}">
      <dsp:nvSpPr>
        <dsp:cNvPr id="0" name=""/>
        <dsp:cNvSpPr/>
      </dsp:nvSpPr>
      <dsp:spPr>
        <a:xfrm>
          <a:off x="7167653" y="1585"/>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5. Other drivers often honk horns</a:t>
          </a:r>
        </a:p>
      </dsp:txBody>
      <dsp:txXfrm>
        <a:off x="7167653" y="1585"/>
        <a:ext cx="1495090" cy="897054"/>
      </dsp:txXfrm>
    </dsp:sp>
    <dsp:sp modelId="{4A273FC1-83BC-4EE9-8725-75580AAA1BA6}">
      <dsp:nvSpPr>
        <dsp:cNvPr id="0" name=""/>
        <dsp:cNvSpPr/>
      </dsp:nvSpPr>
      <dsp:spPr>
        <a:xfrm>
          <a:off x="8812252" y="1585"/>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6. Incorrect signaling</a:t>
          </a:r>
        </a:p>
      </dsp:txBody>
      <dsp:txXfrm>
        <a:off x="8812252" y="1585"/>
        <a:ext cx="1495090" cy="897054"/>
      </dsp:txXfrm>
    </dsp:sp>
    <dsp:sp modelId="{9CDE201F-2DBF-4BC1-B623-C83F1D8FC2F9}">
      <dsp:nvSpPr>
        <dsp:cNvPr id="0" name=""/>
        <dsp:cNvSpPr/>
      </dsp:nvSpPr>
      <dsp:spPr>
        <a:xfrm>
          <a:off x="589257" y="1048148"/>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7. Difficulty parking within a defined space</a:t>
          </a:r>
        </a:p>
      </dsp:txBody>
      <dsp:txXfrm>
        <a:off x="589257" y="1048148"/>
        <a:ext cx="1495090" cy="897054"/>
      </dsp:txXfrm>
    </dsp:sp>
    <dsp:sp modelId="{73899385-1CD6-40BF-B81F-58FF4DD5C585}">
      <dsp:nvSpPr>
        <dsp:cNvPr id="0" name=""/>
        <dsp:cNvSpPr/>
      </dsp:nvSpPr>
      <dsp:spPr>
        <a:xfrm>
          <a:off x="2233856" y="1048148"/>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8. Hitting curbs</a:t>
          </a:r>
        </a:p>
      </dsp:txBody>
      <dsp:txXfrm>
        <a:off x="2233856" y="1048148"/>
        <a:ext cx="1495090" cy="897054"/>
      </dsp:txXfrm>
    </dsp:sp>
    <dsp:sp modelId="{6A701975-AC26-44E0-A0FD-4D6180FF3D43}">
      <dsp:nvSpPr>
        <dsp:cNvPr id="0" name=""/>
        <dsp:cNvSpPr/>
      </dsp:nvSpPr>
      <dsp:spPr>
        <a:xfrm>
          <a:off x="3878455" y="1048148"/>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9. Scrapes or dents on the car, mailbox or garage</a:t>
          </a:r>
        </a:p>
      </dsp:txBody>
      <dsp:txXfrm>
        <a:off x="3878455" y="1048148"/>
        <a:ext cx="1495090" cy="897054"/>
      </dsp:txXfrm>
    </dsp:sp>
    <dsp:sp modelId="{874B8E19-8704-4C18-A00C-0DCFAC8C9A9C}">
      <dsp:nvSpPr>
        <dsp:cNvPr id="0" name=""/>
        <dsp:cNvSpPr/>
      </dsp:nvSpPr>
      <dsp:spPr>
        <a:xfrm>
          <a:off x="5523054" y="1048148"/>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10. Increased agitation or irritation when driving</a:t>
          </a:r>
        </a:p>
      </dsp:txBody>
      <dsp:txXfrm>
        <a:off x="5523054" y="1048148"/>
        <a:ext cx="1495090" cy="897054"/>
      </dsp:txXfrm>
    </dsp:sp>
    <dsp:sp modelId="{1F1445D2-7150-47F8-8706-10FFCD048CC9}">
      <dsp:nvSpPr>
        <dsp:cNvPr id="0" name=""/>
        <dsp:cNvSpPr/>
      </dsp:nvSpPr>
      <dsp:spPr>
        <a:xfrm>
          <a:off x="7167653" y="1048148"/>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11. Failure to notice important activity on the side of the road</a:t>
          </a:r>
        </a:p>
      </dsp:txBody>
      <dsp:txXfrm>
        <a:off x="7167653" y="1048148"/>
        <a:ext cx="1495090" cy="897054"/>
      </dsp:txXfrm>
    </dsp:sp>
    <dsp:sp modelId="{D0815758-F079-40CD-9326-8EC2B8968BEB}">
      <dsp:nvSpPr>
        <dsp:cNvPr id="0" name=""/>
        <dsp:cNvSpPr/>
      </dsp:nvSpPr>
      <dsp:spPr>
        <a:xfrm>
          <a:off x="8812252" y="1048148"/>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12. Failure to notice traffic signs</a:t>
          </a:r>
        </a:p>
      </dsp:txBody>
      <dsp:txXfrm>
        <a:off x="8812252" y="1048148"/>
        <a:ext cx="1495090" cy="897054"/>
      </dsp:txXfrm>
    </dsp:sp>
    <dsp:sp modelId="{04077F7F-4C5D-41FA-BEC4-61AAA795D35C}">
      <dsp:nvSpPr>
        <dsp:cNvPr id="0" name=""/>
        <dsp:cNvSpPr/>
      </dsp:nvSpPr>
      <dsp:spPr>
        <a:xfrm>
          <a:off x="589257" y="2094711"/>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13. Trouble navigating turns</a:t>
          </a:r>
        </a:p>
      </dsp:txBody>
      <dsp:txXfrm>
        <a:off x="589257" y="2094711"/>
        <a:ext cx="1495090" cy="897054"/>
      </dsp:txXfrm>
    </dsp:sp>
    <dsp:sp modelId="{E747A98D-371E-4BC9-AE20-496FFEF6206A}">
      <dsp:nvSpPr>
        <dsp:cNvPr id="0" name=""/>
        <dsp:cNvSpPr/>
      </dsp:nvSpPr>
      <dsp:spPr>
        <a:xfrm>
          <a:off x="2233856" y="2094711"/>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14. Driving at inappropriate speeds</a:t>
          </a:r>
        </a:p>
      </dsp:txBody>
      <dsp:txXfrm>
        <a:off x="2233856" y="2094711"/>
        <a:ext cx="1495090" cy="897054"/>
      </dsp:txXfrm>
    </dsp:sp>
    <dsp:sp modelId="{B8AE5C93-5E13-4A2F-8B86-4E33A9F7EE50}">
      <dsp:nvSpPr>
        <dsp:cNvPr id="0" name=""/>
        <dsp:cNvSpPr/>
      </dsp:nvSpPr>
      <dsp:spPr>
        <a:xfrm>
          <a:off x="3878455" y="2094711"/>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15. Not anticipating potential dangerous situations</a:t>
          </a:r>
        </a:p>
      </dsp:txBody>
      <dsp:txXfrm>
        <a:off x="3878455" y="2094711"/>
        <a:ext cx="1495090" cy="897054"/>
      </dsp:txXfrm>
    </dsp:sp>
    <dsp:sp modelId="{A57C44EE-9363-4E7F-A852-63579798EBD0}">
      <dsp:nvSpPr>
        <dsp:cNvPr id="0" name=""/>
        <dsp:cNvSpPr/>
      </dsp:nvSpPr>
      <dsp:spPr>
        <a:xfrm>
          <a:off x="5523054" y="2094711"/>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16. Uses a “copilot”</a:t>
          </a:r>
        </a:p>
      </dsp:txBody>
      <dsp:txXfrm>
        <a:off x="5523054" y="2094711"/>
        <a:ext cx="1495090" cy="897054"/>
      </dsp:txXfrm>
    </dsp:sp>
    <dsp:sp modelId="{BE28A116-10FF-4E24-B793-3742D79F0F50}">
      <dsp:nvSpPr>
        <dsp:cNvPr id="0" name=""/>
        <dsp:cNvSpPr/>
      </dsp:nvSpPr>
      <dsp:spPr>
        <a:xfrm>
          <a:off x="7167653" y="2094711"/>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17. Bad judgment on making left hand turns</a:t>
          </a:r>
        </a:p>
      </dsp:txBody>
      <dsp:txXfrm>
        <a:off x="7167653" y="2094711"/>
        <a:ext cx="1495090" cy="897054"/>
      </dsp:txXfrm>
    </dsp:sp>
    <dsp:sp modelId="{03876935-E699-41D7-8C8E-073D44160B34}">
      <dsp:nvSpPr>
        <dsp:cNvPr id="0" name=""/>
        <dsp:cNvSpPr/>
      </dsp:nvSpPr>
      <dsp:spPr>
        <a:xfrm>
          <a:off x="8812252" y="2094711"/>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18. Near misses</a:t>
          </a:r>
        </a:p>
      </dsp:txBody>
      <dsp:txXfrm>
        <a:off x="8812252" y="2094711"/>
        <a:ext cx="1495090" cy="897054"/>
      </dsp:txXfrm>
    </dsp:sp>
    <dsp:sp modelId="{9062861D-C323-4092-B076-1056169BB79C}">
      <dsp:nvSpPr>
        <dsp:cNvPr id="0" name=""/>
        <dsp:cNvSpPr/>
      </dsp:nvSpPr>
      <dsp:spPr>
        <a:xfrm>
          <a:off x="589257" y="3141274"/>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19. Delayed response to unexpected situations</a:t>
          </a:r>
        </a:p>
      </dsp:txBody>
      <dsp:txXfrm>
        <a:off x="589257" y="3141274"/>
        <a:ext cx="1495090" cy="897054"/>
      </dsp:txXfrm>
    </dsp:sp>
    <dsp:sp modelId="{DD416995-EBA1-4307-A8FB-BF0211E15556}">
      <dsp:nvSpPr>
        <dsp:cNvPr id="0" name=""/>
        <dsp:cNvSpPr/>
      </dsp:nvSpPr>
      <dsp:spPr>
        <a:xfrm>
          <a:off x="2233856" y="3141274"/>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 Moving into wrong lane</a:t>
          </a:r>
        </a:p>
      </dsp:txBody>
      <dsp:txXfrm>
        <a:off x="2233856" y="3141274"/>
        <a:ext cx="1495090" cy="897054"/>
      </dsp:txXfrm>
    </dsp:sp>
    <dsp:sp modelId="{57745E0B-E86B-4385-87BD-4F7165EFD689}">
      <dsp:nvSpPr>
        <dsp:cNvPr id="0" name=""/>
        <dsp:cNvSpPr/>
      </dsp:nvSpPr>
      <dsp:spPr>
        <a:xfrm>
          <a:off x="3878455" y="3141274"/>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21. Difficulty maintaining lane position</a:t>
          </a:r>
        </a:p>
      </dsp:txBody>
      <dsp:txXfrm>
        <a:off x="3878455" y="3141274"/>
        <a:ext cx="1495090" cy="897054"/>
      </dsp:txXfrm>
    </dsp:sp>
    <dsp:sp modelId="{A10D2350-B215-4FEC-8343-69655D7E1DCB}">
      <dsp:nvSpPr>
        <dsp:cNvPr id="0" name=""/>
        <dsp:cNvSpPr/>
      </dsp:nvSpPr>
      <dsp:spPr>
        <a:xfrm>
          <a:off x="5523054" y="3141274"/>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22. Confusion at exits</a:t>
          </a:r>
        </a:p>
      </dsp:txBody>
      <dsp:txXfrm>
        <a:off x="5523054" y="3141274"/>
        <a:ext cx="1495090" cy="897054"/>
      </dsp:txXfrm>
    </dsp:sp>
    <dsp:sp modelId="{A9229306-5F92-4D45-B6AA-1D689FD59F1D}">
      <dsp:nvSpPr>
        <dsp:cNvPr id="0" name=""/>
        <dsp:cNvSpPr/>
      </dsp:nvSpPr>
      <dsp:spPr>
        <a:xfrm>
          <a:off x="7167653" y="3141274"/>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23. Ticketed moving violations or warnings</a:t>
          </a:r>
        </a:p>
      </dsp:txBody>
      <dsp:txXfrm>
        <a:off x="7167653" y="3141274"/>
        <a:ext cx="1495090" cy="897054"/>
      </dsp:txXfrm>
    </dsp:sp>
    <dsp:sp modelId="{1F7EF053-38DB-4925-8AB2-675A1D408A59}">
      <dsp:nvSpPr>
        <dsp:cNvPr id="0" name=""/>
        <dsp:cNvSpPr/>
      </dsp:nvSpPr>
      <dsp:spPr>
        <a:xfrm>
          <a:off x="8812252" y="3141274"/>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24. Getting lost in familiar places</a:t>
          </a:r>
        </a:p>
      </dsp:txBody>
      <dsp:txXfrm>
        <a:off x="8812252" y="3141274"/>
        <a:ext cx="1495090" cy="897054"/>
      </dsp:txXfrm>
    </dsp:sp>
    <dsp:sp modelId="{5C14ADA2-31E6-43E8-BB18-BE85446C4C89}">
      <dsp:nvSpPr>
        <dsp:cNvPr id="0" name=""/>
        <dsp:cNvSpPr/>
      </dsp:nvSpPr>
      <dsp:spPr>
        <a:xfrm>
          <a:off x="589257" y="4187837"/>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25. Car accident</a:t>
          </a:r>
        </a:p>
      </dsp:txBody>
      <dsp:txXfrm>
        <a:off x="589257" y="4187837"/>
        <a:ext cx="1495090" cy="897054"/>
      </dsp:txXfrm>
    </dsp:sp>
    <dsp:sp modelId="{D18D8CFA-0C87-411D-9BC0-02F6AF54C6D0}">
      <dsp:nvSpPr>
        <dsp:cNvPr id="0" name=""/>
        <dsp:cNvSpPr/>
      </dsp:nvSpPr>
      <dsp:spPr>
        <a:xfrm>
          <a:off x="2233856" y="4187837"/>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26. Failure to stop at stop sign or red light</a:t>
          </a:r>
        </a:p>
      </dsp:txBody>
      <dsp:txXfrm>
        <a:off x="2233856" y="4187837"/>
        <a:ext cx="1495090" cy="897054"/>
      </dsp:txXfrm>
    </dsp:sp>
    <dsp:sp modelId="{09F16300-99A6-477A-BFAC-CF287A338B85}">
      <dsp:nvSpPr>
        <dsp:cNvPr id="0" name=""/>
        <dsp:cNvSpPr/>
      </dsp:nvSpPr>
      <dsp:spPr>
        <a:xfrm>
          <a:off x="3878455" y="4187837"/>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27. Confusing the gas and brake pedals*</a:t>
          </a:r>
        </a:p>
      </dsp:txBody>
      <dsp:txXfrm>
        <a:off x="3878455" y="4187837"/>
        <a:ext cx="1495090" cy="897054"/>
      </dsp:txXfrm>
    </dsp:sp>
    <dsp:sp modelId="{936C58E8-0381-4D3F-B214-D5B6F6434455}">
      <dsp:nvSpPr>
        <dsp:cNvPr id="0" name=""/>
        <dsp:cNvSpPr/>
      </dsp:nvSpPr>
      <dsp:spPr>
        <a:xfrm>
          <a:off x="5523054" y="4187837"/>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28. Stopping in traffic for no apparent reason*</a:t>
          </a:r>
        </a:p>
      </dsp:txBody>
      <dsp:txXfrm>
        <a:off x="5523054" y="4187837"/>
        <a:ext cx="1495090" cy="897054"/>
      </dsp:txXfrm>
    </dsp:sp>
    <dsp:sp modelId="{313465CA-064A-4903-A3DA-C95BA13A1B57}">
      <dsp:nvSpPr>
        <dsp:cNvPr id="0" name=""/>
        <dsp:cNvSpPr/>
      </dsp:nvSpPr>
      <dsp:spPr>
        <a:xfrm>
          <a:off x="7167653" y="4187837"/>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29. Other signs:</a:t>
          </a:r>
        </a:p>
      </dsp:txBody>
      <dsp:txXfrm>
        <a:off x="7167653" y="4187837"/>
        <a:ext cx="1495090" cy="897054"/>
      </dsp:txXfrm>
    </dsp:sp>
    <dsp:sp modelId="{82A6A668-AD30-472D-894F-67946BE8531F}">
      <dsp:nvSpPr>
        <dsp:cNvPr id="0" name=""/>
        <dsp:cNvSpPr/>
      </dsp:nvSpPr>
      <dsp:spPr>
        <a:xfrm>
          <a:off x="9401509" y="4188707"/>
          <a:ext cx="1495090" cy="897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Stop driving immediately</a:t>
          </a:r>
        </a:p>
      </dsp:txBody>
      <dsp:txXfrm>
        <a:off x="9401509" y="4188707"/>
        <a:ext cx="1495090" cy="8970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9/24/2020</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9/24/2020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introduction of our organization and my program.</a:t>
            </a:r>
          </a:p>
        </p:txBody>
      </p:sp>
      <p:sp>
        <p:nvSpPr>
          <p:cNvPr id="4" name="Slide Number Placeholder 3"/>
          <p:cNvSpPr>
            <a:spLocks noGrp="1"/>
          </p:cNvSpPr>
          <p:nvPr>
            <p:ph type="sldNum" sz="quarter" idx="5"/>
          </p:nvPr>
        </p:nvSpPr>
        <p:spPr/>
        <p:txBody>
          <a:bodyPr/>
          <a:lstStyle/>
          <a:p>
            <a:fld id="{3CFA0038-7055-434C-B6C4-B8C69565C600}" type="slidenum">
              <a:rPr lang="en-US" smtClean="0"/>
              <a:t>1</a:t>
            </a:fld>
            <a:endParaRPr lang="en-US" dirty="0"/>
          </a:p>
        </p:txBody>
      </p:sp>
    </p:spTree>
    <p:extLst>
      <p:ext uri="{BB962C8B-B14F-4D97-AF65-F5344CB8AC3E}">
        <p14:creationId xmlns:p14="http://schemas.microsoft.com/office/powerpoint/2010/main" val="73280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10</a:t>
            </a:fld>
            <a:endParaRPr lang="en-US" dirty="0"/>
          </a:p>
        </p:txBody>
      </p:sp>
    </p:spTree>
    <p:extLst>
      <p:ext uri="{BB962C8B-B14F-4D97-AF65-F5344CB8AC3E}">
        <p14:creationId xmlns:p14="http://schemas.microsoft.com/office/powerpoint/2010/main" val="255002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11</a:t>
            </a:fld>
            <a:endParaRPr lang="en-US" dirty="0"/>
          </a:p>
        </p:txBody>
      </p:sp>
    </p:spTree>
    <p:extLst>
      <p:ext uri="{BB962C8B-B14F-4D97-AF65-F5344CB8AC3E}">
        <p14:creationId xmlns:p14="http://schemas.microsoft.com/office/powerpoint/2010/main" val="6688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12</a:t>
            </a:fld>
            <a:endParaRPr lang="en-US" dirty="0"/>
          </a:p>
        </p:txBody>
      </p:sp>
    </p:spTree>
    <p:extLst>
      <p:ext uri="{BB962C8B-B14F-4D97-AF65-F5344CB8AC3E}">
        <p14:creationId xmlns:p14="http://schemas.microsoft.com/office/powerpoint/2010/main" val="160658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13</a:t>
            </a:fld>
            <a:endParaRPr lang="en-US" dirty="0"/>
          </a:p>
        </p:txBody>
      </p:sp>
    </p:spTree>
    <p:extLst>
      <p:ext uri="{BB962C8B-B14F-4D97-AF65-F5344CB8AC3E}">
        <p14:creationId xmlns:p14="http://schemas.microsoft.com/office/powerpoint/2010/main" val="3711618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some of the signs we see if normal aging, we can see that even without a diagnosis of dementia driving might be a challenging.</a:t>
            </a:r>
          </a:p>
        </p:txBody>
      </p:sp>
      <p:sp>
        <p:nvSpPr>
          <p:cNvPr id="4" name="Slide Number Placeholder 3"/>
          <p:cNvSpPr>
            <a:spLocks noGrp="1"/>
          </p:cNvSpPr>
          <p:nvPr>
            <p:ph type="sldNum" sz="quarter" idx="5"/>
          </p:nvPr>
        </p:nvSpPr>
        <p:spPr/>
        <p:txBody>
          <a:bodyPr/>
          <a:lstStyle/>
          <a:p>
            <a:fld id="{3CFA0038-7055-434C-B6C4-B8C69565C600}" type="slidenum">
              <a:rPr lang="en-US" smtClean="0"/>
              <a:t>14</a:t>
            </a:fld>
            <a:endParaRPr lang="en-US" dirty="0"/>
          </a:p>
        </p:txBody>
      </p:sp>
    </p:spTree>
    <p:extLst>
      <p:ext uri="{BB962C8B-B14F-4D97-AF65-F5344CB8AC3E}">
        <p14:creationId xmlns:p14="http://schemas.microsoft.com/office/powerpoint/2010/main" val="336249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next objective on the steps on having the driving conversation.</a:t>
            </a:r>
          </a:p>
        </p:txBody>
      </p:sp>
      <p:sp>
        <p:nvSpPr>
          <p:cNvPr id="4" name="Slide Number Placeholder 3"/>
          <p:cNvSpPr>
            <a:spLocks noGrp="1"/>
          </p:cNvSpPr>
          <p:nvPr>
            <p:ph type="sldNum" sz="quarter" idx="5"/>
          </p:nvPr>
        </p:nvSpPr>
        <p:spPr/>
        <p:txBody>
          <a:bodyPr/>
          <a:lstStyle/>
          <a:p>
            <a:fld id="{3CFA0038-7055-434C-B6C4-B8C69565C600}" type="slidenum">
              <a:rPr lang="en-US" smtClean="0"/>
              <a:t>15</a:t>
            </a:fld>
            <a:endParaRPr lang="en-US" dirty="0"/>
          </a:p>
        </p:txBody>
      </p:sp>
    </p:spTree>
    <p:extLst>
      <p:ext uri="{BB962C8B-B14F-4D97-AF65-F5344CB8AC3E}">
        <p14:creationId xmlns:p14="http://schemas.microsoft.com/office/powerpoint/2010/main" val="2923373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sng" strike="noStrike" baseline="0" dirty="0">
                <a:solidFill>
                  <a:srgbClr val="000000"/>
                </a:solidFill>
                <a:latin typeface="Archer-Book"/>
              </a:rPr>
              <a:t>Finding a Balance</a:t>
            </a:r>
            <a:r>
              <a:rPr lang="en-US" sz="1200" b="0" i="0" u="none" strike="noStrike" baseline="0" dirty="0">
                <a:solidFill>
                  <a:srgbClr val="000000"/>
                </a:solidFill>
                <a:latin typeface="Archer-Book"/>
              </a:rPr>
              <a:t>:  The challenge with driving and dementia is to preserve a person’s sense of independence for as long as possible, while simultaneously protecting the safety of that person and others.</a:t>
            </a:r>
          </a:p>
          <a:p>
            <a:pPr algn="l"/>
            <a:endParaRPr lang="en-US" sz="1200" b="0" i="0" u="none" strike="noStrike" baseline="0" dirty="0">
              <a:solidFill>
                <a:srgbClr val="3C5A79"/>
              </a:solidFill>
              <a:latin typeface="Archer-Book"/>
            </a:endParaRPr>
          </a:p>
          <a:p>
            <a:pPr algn="l"/>
            <a:r>
              <a:rPr lang="en-US" sz="1200" b="0" i="0" u="sng" strike="noStrike" baseline="0" dirty="0">
                <a:solidFill>
                  <a:srgbClr val="3C5A79"/>
                </a:solidFill>
                <a:latin typeface="Archer-Book"/>
              </a:rPr>
              <a:t>Take advantage </a:t>
            </a:r>
            <a:r>
              <a:rPr lang="en-US" sz="1200" b="0" i="0" u="none" strike="noStrike" baseline="0" dirty="0">
                <a:solidFill>
                  <a:srgbClr val="3C5A79"/>
                </a:solidFill>
                <a:latin typeface="Archer-Book"/>
              </a:rPr>
              <a:t>of the time during the early stages to discuss options for when the person must limit and eventually stop driving.</a:t>
            </a:r>
          </a:p>
          <a:p>
            <a:pPr algn="l"/>
            <a:endParaRPr lang="en-US" sz="1200" b="0" i="0" u="none" strike="noStrike" baseline="0" dirty="0">
              <a:solidFill>
                <a:srgbClr val="3C5A79"/>
              </a:solidFill>
              <a:latin typeface="Archer-Book"/>
            </a:endParaRPr>
          </a:p>
          <a:p>
            <a:pPr algn="l"/>
            <a:r>
              <a:rPr lang="en-US" sz="1200" b="0" i="0" u="sng" strike="noStrike" baseline="0" dirty="0">
                <a:latin typeface="Archer-Book"/>
              </a:rPr>
              <a:t>A gradual shift </a:t>
            </a:r>
            <a:r>
              <a:rPr lang="en-US" sz="1200" b="0" i="0" u="none" strike="noStrike" baseline="0" dirty="0">
                <a:latin typeface="Archer-Book"/>
              </a:rPr>
              <a:t>in who drives can ease the transition for both family members and people with dementia. Although you may want the person with dementia to maintain control for as long as possible, it’s often easier to stop driving if driving has been reduced gradually over time.</a:t>
            </a:r>
            <a:endParaRPr lang="en-US" sz="1200" b="0" i="0" u="none" strike="noStrike" baseline="0" dirty="0">
              <a:solidFill>
                <a:srgbClr val="000000"/>
              </a:solidFill>
              <a:latin typeface="Archer-Book"/>
            </a:endParaRP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16</a:t>
            </a:fld>
            <a:endParaRPr lang="en-US" dirty="0"/>
          </a:p>
        </p:txBody>
      </p:sp>
    </p:spTree>
    <p:extLst>
      <p:ext uri="{BB962C8B-B14F-4D97-AF65-F5344CB8AC3E}">
        <p14:creationId xmlns:p14="http://schemas.microsoft.com/office/powerpoint/2010/main" val="1436589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When driving is placed within the larger context of other safety concerns, it takes the personal edge off.</a:t>
            </a:r>
          </a:p>
          <a:p>
            <a:r>
              <a:rPr lang="en-US" dirty="0"/>
              <a:t>2.) Try to find common ground by talking about road conditions, faster and heavier traffic areas. Possible to communicate that restricting driving due to other peoples issues not the older adults.</a:t>
            </a:r>
          </a:p>
          <a:p>
            <a:r>
              <a:rPr lang="en-US" dirty="0"/>
              <a:t>3.) Use news reports to INFORM, not scare, to explore family’s members attitudes about unfit drivers and who is responsible for helping them.</a:t>
            </a:r>
          </a:p>
        </p:txBody>
      </p:sp>
      <p:sp>
        <p:nvSpPr>
          <p:cNvPr id="4" name="Slide Number Placeholder 3"/>
          <p:cNvSpPr>
            <a:spLocks noGrp="1"/>
          </p:cNvSpPr>
          <p:nvPr>
            <p:ph type="sldNum" sz="quarter" idx="5"/>
          </p:nvPr>
        </p:nvSpPr>
        <p:spPr/>
        <p:txBody>
          <a:bodyPr/>
          <a:lstStyle/>
          <a:p>
            <a:fld id="{3CFA0038-7055-434C-B6C4-B8C69565C600}" type="slidenum">
              <a:rPr lang="en-US" smtClean="0"/>
              <a:t>17</a:t>
            </a:fld>
            <a:endParaRPr lang="en-US" dirty="0"/>
          </a:p>
        </p:txBody>
      </p:sp>
    </p:spTree>
    <p:extLst>
      <p:ext uri="{BB962C8B-B14F-4D97-AF65-F5344CB8AC3E}">
        <p14:creationId xmlns:p14="http://schemas.microsoft.com/office/powerpoint/2010/main" val="427542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read this slide.</a:t>
            </a:r>
          </a:p>
        </p:txBody>
      </p:sp>
      <p:sp>
        <p:nvSpPr>
          <p:cNvPr id="4" name="Slide Number Placeholder 3"/>
          <p:cNvSpPr>
            <a:spLocks noGrp="1"/>
          </p:cNvSpPr>
          <p:nvPr>
            <p:ph type="sldNum" sz="quarter" idx="5"/>
          </p:nvPr>
        </p:nvSpPr>
        <p:spPr/>
        <p:txBody>
          <a:bodyPr/>
          <a:lstStyle/>
          <a:p>
            <a:fld id="{3CFA0038-7055-434C-B6C4-B8C69565C600}" type="slidenum">
              <a:rPr lang="en-US" smtClean="0"/>
              <a:t>18</a:t>
            </a:fld>
            <a:endParaRPr lang="en-US" dirty="0"/>
          </a:p>
        </p:txBody>
      </p:sp>
    </p:spTree>
    <p:extLst>
      <p:ext uri="{BB962C8B-B14F-4D97-AF65-F5344CB8AC3E}">
        <p14:creationId xmlns:p14="http://schemas.microsoft.com/office/powerpoint/2010/main" val="3938469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rcher-Book"/>
              </a:rPr>
              <a:t>The person who answers yes to these questions may be in the most favorable position. Is it you or someone else? </a:t>
            </a:r>
          </a:p>
          <a:p>
            <a:pPr algn="l"/>
            <a:r>
              <a:rPr lang="en-US" sz="1200" b="0" i="0" u="none" strike="noStrike" baseline="0" dirty="0">
                <a:latin typeface="Archer-Book"/>
              </a:rPr>
              <a:t>Review that a professional will be able to answer “yes” to  3 of these questions.</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19</a:t>
            </a:fld>
            <a:endParaRPr lang="en-US" dirty="0"/>
          </a:p>
        </p:txBody>
      </p:sp>
    </p:spTree>
    <p:extLst>
      <p:ext uri="{BB962C8B-B14F-4D97-AF65-F5344CB8AC3E}">
        <p14:creationId xmlns:p14="http://schemas.microsoft.com/office/powerpoint/2010/main" val="63510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objectives for todays presentation.</a:t>
            </a:r>
          </a:p>
        </p:txBody>
      </p:sp>
      <p:sp>
        <p:nvSpPr>
          <p:cNvPr id="4" name="Slide Number Placeholder 3"/>
          <p:cNvSpPr>
            <a:spLocks noGrp="1"/>
          </p:cNvSpPr>
          <p:nvPr>
            <p:ph type="sldNum" sz="quarter" idx="5"/>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782205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the when NOT to talk about driving, when emotions are high, when a problem needs to be solved. </a:t>
            </a:r>
          </a:p>
          <a:p>
            <a:endParaRPr lang="en-US" dirty="0"/>
          </a:p>
          <a:p>
            <a:r>
              <a:rPr lang="en-US" dirty="0"/>
              <a:t>This discussion needs to be it very own conversation not lumped into another one.</a:t>
            </a:r>
          </a:p>
        </p:txBody>
      </p:sp>
      <p:sp>
        <p:nvSpPr>
          <p:cNvPr id="4" name="Slide Number Placeholder 3"/>
          <p:cNvSpPr>
            <a:spLocks noGrp="1"/>
          </p:cNvSpPr>
          <p:nvPr>
            <p:ph type="sldNum" sz="quarter" idx="5"/>
          </p:nvPr>
        </p:nvSpPr>
        <p:spPr/>
        <p:txBody>
          <a:bodyPr/>
          <a:lstStyle/>
          <a:p>
            <a:fld id="{3CFA0038-7055-434C-B6C4-B8C69565C600}" type="slidenum">
              <a:rPr lang="en-US" smtClean="0"/>
              <a:t>20</a:t>
            </a:fld>
            <a:endParaRPr lang="en-US" dirty="0"/>
          </a:p>
        </p:txBody>
      </p:sp>
    </p:spTree>
    <p:extLst>
      <p:ext uri="{BB962C8B-B14F-4D97-AF65-F5344CB8AC3E}">
        <p14:creationId xmlns:p14="http://schemas.microsoft.com/office/powerpoint/2010/main" val="3529123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rcher-Book"/>
              </a:rPr>
              <a:t>Gather this  information before the conversation and have it ready to be shared.  </a:t>
            </a:r>
          </a:p>
          <a:p>
            <a:pPr algn="l"/>
            <a:endParaRPr lang="en-US" sz="1200" b="0" i="0" u="none" strike="noStrike" baseline="0" dirty="0">
              <a:latin typeface="Archer-Book"/>
            </a:endParaRP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21</a:t>
            </a:fld>
            <a:endParaRPr lang="en-US" dirty="0"/>
          </a:p>
        </p:txBody>
      </p:sp>
    </p:spTree>
    <p:extLst>
      <p:ext uri="{BB962C8B-B14F-4D97-AF65-F5344CB8AC3E}">
        <p14:creationId xmlns:p14="http://schemas.microsoft.com/office/powerpoint/2010/main" val="3733987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23</a:t>
            </a:fld>
            <a:endParaRPr lang="en-US" dirty="0"/>
          </a:p>
        </p:txBody>
      </p:sp>
    </p:spTree>
    <p:extLst>
      <p:ext uri="{BB962C8B-B14F-4D97-AF65-F5344CB8AC3E}">
        <p14:creationId xmlns:p14="http://schemas.microsoft.com/office/powerpoint/2010/main" val="3695916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24</a:t>
            </a:fld>
            <a:endParaRPr lang="en-US" dirty="0"/>
          </a:p>
        </p:txBody>
      </p:sp>
    </p:spTree>
    <p:extLst>
      <p:ext uri="{BB962C8B-B14F-4D97-AF65-F5344CB8AC3E}">
        <p14:creationId xmlns:p14="http://schemas.microsoft.com/office/powerpoint/2010/main" val="2610288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Archer-Book"/>
              </a:rPr>
              <a:t>When possible, include the person with dementia in the planning process. People are better able to respond to appeals to safety during the early stages</a:t>
            </a:r>
          </a:p>
          <a:p>
            <a:pPr algn="l"/>
            <a:r>
              <a:rPr lang="en-US" sz="1200" b="0" i="0" u="none" strike="noStrike" baseline="0" dirty="0">
                <a:solidFill>
                  <a:srgbClr val="000000"/>
                </a:solidFill>
                <a:latin typeface="Archer-Book"/>
              </a:rPr>
              <a:t>of the disease. This is a good time to discuss options for when the person must limit and eventually stop driving.</a:t>
            </a:r>
          </a:p>
          <a:p>
            <a:pPr algn="l"/>
            <a:endParaRPr lang="en-US" sz="1200" b="0" i="0" u="none" strike="noStrike" baseline="0" dirty="0">
              <a:solidFill>
                <a:srgbClr val="000000"/>
              </a:solidFill>
              <a:latin typeface="Archer-Book"/>
            </a:endParaRPr>
          </a:p>
          <a:p>
            <a:pPr algn="l"/>
            <a:r>
              <a:rPr lang="en-US" sz="1200" b="0" i="0" u="none" strike="noStrike" baseline="0" dirty="0">
                <a:latin typeface="Archer-Book"/>
              </a:rPr>
              <a:t>The agreement is not a legal contract, but allows families to discuss matters and agree on a course of action before a crisis occurs and while the loved one is still able to make decisions.</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26</a:t>
            </a:fld>
            <a:endParaRPr lang="en-US" dirty="0"/>
          </a:p>
        </p:txBody>
      </p:sp>
    </p:spTree>
    <p:extLst>
      <p:ext uri="{BB962C8B-B14F-4D97-AF65-F5344CB8AC3E}">
        <p14:creationId xmlns:p14="http://schemas.microsoft.com/office/powerpoint/2010/main" val="1548428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27</a:t>
            </a:fld>
            <a:endParaRPr lang="en-US" dirty="0"/>
          </a:p>
        </p:txBody>
      </p:sp>
    </p:spTree>
    <p:extLst>
      <p:ext uri="{BB962C8B-B14F-4D97-AF65-F5344CB8AC3E}">
        <p14:creationId xmlns:p14="http://schemas.microsoft.com/office/powerpoint/2010/main" val="1780830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America of the MidSouth has a person who can meet with Older Adults to conduct this driving Self Assessment. 3 Hour self assessment and it is designed for the Older Adult to be successful.</a:t>
            </a:r>
          </a:p>
        </p:txBody>
      </p:sp>
      <p:sp>
        <p:nvSpPr>
          <p:cNvPr id="4" name="Slide Number Placeholder 3"/>
          <p:cNvSpPr>
            <a:spLocks noGrp="1"/>
          </p:cNvSpPr>
          <p:nvPr>
            <p:ph type="sldNum" sz="quarter" idx="5"/>
          </p:nvPr>
        </p:nvSpPr>
        <p:spPr/>
        <p:txBody>
          <a:bodyPr/>
          <a:lstStyle/>
          <a:p>
            <a:fld id="{3CFA0038-7055-434C-B6C4-B8C69565C600}" type="slidenum">
              <a:rPr lang="en-US" smtClean="0"/>
              <a:t>29</a:t>
            </a:fld>
            <a:endParaRPr lang="en-US" dirty="0"/>
          </a:p>
        </p:txBody>
      </p:sp>
    </p:spTree>
    <p:extLst>
      <p:ext uri="{BB962C8B-B14F-4D97-AF65-F5344CB8AC3E}">
        <p14:creationId xmlns:p14="http://schemas.microsoft.com/office/powerpoint/2010/main" val="1931898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32</a:t>
            </a:fld>
            <a:endParaRPr lang="en-US" dirty="0"/>
          </a:p>
        </p:txBody>
      </p:sp>
    </p:spTree>
    <p:extLst>
      <p:ext uri="{BB962C8B-B14F-4D97-AF65-F5344CB8AC3E}">
        <p14:creationId xmlns:p14="http://schemas.microsoft.com/office/powerpoint/2010/main" val="93677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some of the signs we see if normal aging, we can see that even without a diagnosis of dementia driving might be a challenging.</a:t>
            </a:r>
          </a:p>
        </p:txBody>
      </p:sp>
      <p:sp>
        <p:nvSpPr>
          <p:cNvPr id="4" name="Slide Number Placeholder 3"/>
          <p:cNvSpPr>
            <a:spLocks noGrp="1"/>
          </p:cNvSpPr>
          <p:nvPr>
            <p:ph type="sldNum" sz="quarter" idx="5"/>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52555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Universally, we look at Dementia as an umbrella and under that umbrella are all the different types  (next slide)</a:t>
            </a:r>
          </a:p>
        </p:txBody>
      </p:sp>
      <p:sp>
        <p:nvSpPr>
          <p:cNvPr id="4" name="Slide Number Placeholder 3"/>
          <p:cNvSpPr>
            <a:spLocks noGrp="1"/>
          </p:cNvSpPr>
          <p:nvPr>
            <p:ph type="sldNum" sz="quarter" idx="5"/>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400531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dirty="0"/>
              <a:t>Mention that there are 85 to 90 different illnesses and diseases that can have “dementia” as a symptom</a:t>
            </a:r>
          </a:p>
        </p:txBody>
      </p:sp>
    </p:spTree>
    <p:extLst>
      <p:ext uri="{BB962C8B-B14F-4D97-AF65-F5344CB8AC3E}">
        <p14:creationId xmlns:p14="http://schemas.microsoft.com/office/powerpoint/2010/main" val="128528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what we call “normal aging” with dementia, tasks cannot be handled appropriately.</a:t>
            </a:r>
          </a:p>
        </p:txBody>
      </p:sp>
      <p:sp>
        <p:nvSpPr>
          <p:cNvPr id="4" name="Slide Number Placeholder 3"/>
          <p:cNvSpPr>
            <a:spLocks noGrp="1"/>
          </p:cNvSpPr>
          <p:nvPr>
            <p:ph type="sldNum" sz="quarter" idx="5"/>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3695746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next objective on the steps on having the driving conversation.</a:t>
            </a:r>
          </a:p>
        </p:txBody>
      </p:sp>
      <p:sp>
        <p:nvSpPr>
          <p:cNvPr id="4" name="Slide Number Placeholder 3"/>
          <p:cNvSpPr>
            <a:spLocks noGrp="1"/>
          </p:cNvSpPr>
          <p:nvPr>
            <p:ph type="sldNum" sz="quarter" idx="5"/>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375061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drive, different regions of your brain cooperate with each other to accomplish the different driving functions. AND, those driving functions need to be complete pretty quickly. </a:t>
            </a:r>
            <a:r>
              <a:rPr lang="en-US" b="1" dirty="0"/>
              <a:t>Spend some time on this slide to push the point on each section and how the information has to travel from lobe to lobe</a:t>
            </a:r>
            <a:r>
              <a:rPr lang="en-US" dirty="0"/>
              <a:t>.</a:t>
            </a:r>
          </a:p>
          <a:p>
            <a:endParaRPr lang="en-US" dirty="0"/>
          </a:p>
          <a:p>
            <a:r>
              <a:rPr lang="en-US" dirty="0"/>
              <a:t>Ironically, you need the different regions of the brain to understand why retiring from driving may be necessary.</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2620580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2886659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dirty="0"/>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239803"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noProof="0" dirty="0"/>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476854" y="879710"/>
            <a:ext cx="3983858"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476854" y="195615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476854" y="303260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476854" y="410904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476854" y="518549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3527730" y="87971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3527730" y="195615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3527730" y="303260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3527730" y="410904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3527730" y="518549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5</a:t>
            </a:r>
          </a:p>
        </p:txBody>
      </p:sp>
      <p:sp>
        <p:nvSpPr>
          <p:cNvPr id="42" name="Shape 62">
            <a:extLst>
              <a:ext uri="{FF2B5EF4-FFF2-40B4-BE49-F238E27FC236}">
                <a16:creationId xmlns:a16="http://schemas.microsoft.com/office/drawing/2014/main" id="{79517603-8FAC-41C9-B5BE-3F8BA7D93CE6}"/>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28314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2812643" y="1691472"/>
            <a:ext cx="4385841" cy="1325563"/>
          </a:xfrm>
        </p:spPr>
        <p:txBody>
          <a:bodyPr anchor="b"/>
          <a:lstStyle>
            <a:lvl1pPr algn="r">
              <a:defRPr>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0" y="3500437"/>
            <a:ext cx="12192000" cy="3357563"/>
          </a:xfrm>
        </p:spPr>
        <p:txBody>
          <a:bodyPr/>
          <a:lstStyle>
            <a:lvl1pPr>
              <a:defRPr>
                <a:latin typeface="+mn-lt"/>
              </a:defRPr>
            </a:lvl1pPr>
          </a:lstStyle>
          <a:p>
            <a:r>
              <a:rPr lang="en-US" dirty="0"/>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569843" y="1690688"/>
            <a:ext cx="4155432" cy="1325562"/>
          </a:xfrm>
        </p:spPr>
        <p:txBody>
          <a:bodyPr>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569843" y="1227698"/>
            <a:ext cx="4155432" cy="382749"/>
          </a:xfrm>
        </p:spPr>
        <p:txBody>
          <a:bodyPr anchor="b">
            <a:normAutofit/>
          </a:bodyPr>
          <a:lstStyle>
            <a:lvl1pPr marL="0" indent="0">
              <a:buNone/>
              <a:defRPr sz="1600" b="1">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8493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44947" y="2632337"/>
            <a:ext cx="4385841" cy="3357563"/>
          </a:xfrm>
        </p:spPr>
        <p:txBody>
          <a:bodyPr/>
          <a:lstStyle>
            <a:lvl1pPr>
              <a:defRPr>
                <a:latin typeface="+mn-lt"/>
              </a:defRPr>
            </a:lvl1pPr>
          </a:lstStyle>
          <a:p>
            <a:r>
              <a:rPr lang="en-US" dirty="0"/>
              <a:t>Click icon to add picture</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5470525" y="2944813"/>
            <a:ext cx="3046413"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769606" y="2944813"/>
            <a:ext cx="302314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441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5470525" y="1193765"/>
            <a:ext cx="6322230"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1" y="1193765"/>
            <a:ext cx="5230788" cy="4796135"/>
          </a:xfrm>
        </p:spPr>
        <p:txBody>
          <a:bodyPr/>
          <a:lstStyle>
            <a:lvl1pPr>
              <a:defRPr>
                <a:latin typeface="+mn-lt"/>
              </a:defRPr>
            </a:lvl1pPr>
          </a:lstStyle>
          <a:p>
            <a:r>
              <a:rPr lang="en-US" dirty="0"/>
              <a:t>Click icon to add picture</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5470525" y="2944813"/>
            <a:ext cx="3046413"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769606" y="2944813"/>
            <a:ext cx="302314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1809009"/>
            <a:ext cx="3416928" cy="2884911"/>
          </a:xfrm>
        </p:spPr>
        <p:txBody>
          <a:bodyPr lIns="0" anchor="t">
            <a:normAutofit/>
          </a:bodyPr>
          <a:lstStyle>
            <a:lvl1pPr algn="r">
              <a:defRPr sz="4000">
                <a:solidFill>
                  <a:schemeClr val="accent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10875" y="1809009"/>
            <a:ext cx="3686025"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452175" y="1809009"/>
            <a:ext cx="3658010"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10572" y="2213293"/>
            <a:ext cx="368615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452175" y="2213293"/>
            <a:ext cx="3658010"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0" y="1687089"/>
            <a:ext cx="4297212" cy="3449109"/>
          </a:xfrm>
          <a:solidFill>
            <a:schemeClr val="accent2"/>
          </a:solidFill>
        </p:spPr>
        <p:txBody>
          <a:bodyPr vert="horz" lIns="0" tIns="45720" rIns="324000" bIns="45720" rtlCol="0" anchor="ctr">
            <a:normAutofit/>
          </a:bodyPr>
          <a:lstStyle>
            <a:lvl1pPr>
              <a:defRPr lang="en-US" sz="4000" dirty="0">
                <a:latin typeface="+mj-lt"/>
              </a:defRPr>
            </a:lvl1pPr>
          </a:lstStyle>
          <a:p>
            <a:pPr marL="0" lvl="0" algn="r"/>
            <a:r>
              <a:rPr lang="en-US" dirty="0"/>
              <a:t>Click to edit Master title </a:t>
            </a:r>
            <a:br>
              <a:rPr lang="en-US" dirty="0"/>
            </a:br>
            <a:r>
              <a:rPr lang="en-US" dirty="0"/>
              <a:t>style</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1687089"/>
            <a:ext cx="3686025"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452175" y="1687089"/>
            <a:ext cx="3658010" cy="382749"/>
          </a:xfrm>
        </p:spPr>
        <p:txBody>
          <a:bodyPr vert="horz" lIns="0" tIns="45720" rIns="91440" bIns="45720" rtlCol="0" anchor="b">
            <a:normAutofit/>
          </a:bodyPr>
          <a:lstStyle>
            <a:lvl1pPr marL="0" indent="0">
              <a:buNone/>
              <a:defRPr lang="en-US" sz="1600" b="1" dirty="0">
                <a:latin typeface="+mn-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2091373"/>
            <a:ext cx="368615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452175" y="2091373"/>
            <a:ext cx="3658010"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62">
            <a:extLst>
              <a:ext uri="{FF2B5EF4-FFF2-40B4-BE49-F238E27FC236}">
                <a16:creationId xmlns:a16="http://schemas.microsoft.com/office/drawing/2014/main" id="{22325F4A-8191-45D3-B031-5847B1E4B3AA}"/>
              </a:ext>
            </a:extLst>
          </p:cNvPr>
          <p:cNvSpPr/>
          <p:nvPr userDrawn="1"/>
        </p:nvSpPr>
        <p:spPr>
          <a:xfrm rot="16200000" flipV="1">
            <a:off x="3332057" y="133183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60EEF041-4EFF-410A-AFB4-25A65B462B2D}"/>
              </a:ext>
            </a:extLst>
          </p:cNvPr>
          <p:cNvSpPr/>
          <p:nvPr userDrawn="1"/>
        </p:nvSpPr>
        <p:spPr>
          <a:xfrm>
            <a:off x="12087828" y="1675514"/>
            <a:ext cx="115747" cy="3449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390449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1" y="1687090"/>
            <a:ext cx="4568750" cy="1721802"/>
          </a:xfrm>
          <a:noFill/>
        </p:spPr>
        <p:txBody>
          <a:bodyPr lIns="0" rIns="324000" anchor="ctr">
            <a:normAutofit/>
          </a:bodyPr>
          <a:lstStyle>
            <a:lvl1pPr algn="r">
              <a:defRPr sz="4000">
                <a:latin typeface="+mj-lt"/>
              </a:defRPr>
            </a:lvl1pPr>
          </a:lstStyle>
          <a:p>
            <a:r>
              <a:rPr lang="en-US" dirty="0"/>
              <a:t>Click to edit </a:t>
            </a:r>
            <a:br>
              <a:rPr lang="en-US" dirty="0"/>
            </a:br>
            <a:r>
              <a:rPr lang="en-US" dirty="0"/>
              <a:t>Master title style</a:t>
            </a:r>
          </a:p>
        </p:txBody>
      </p:sp>
      <p:sp>
        <p:nvSpPr>
          <p:cNvPr id="11" name="Title 1">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latin typeface="+mn-lt"/>
            </a:endParaRP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latin typeface="+mn-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hape 62">
            <a:extLst>
              <a:ext uri="{FF2B5EF4-FFF2-40B4-BE49-F238E27FC236}">
                <a16:creationId xmlns:a16="http://schemas.microsoft.com/office/drawing/2014/main" id="{DADD8B14-6C18-4FC5-89FD-62D525A444DB}"/>
              </a:ext>
            </a:extLst>
          </p:cNvPr>
          <p:cNvSpPr/>
          <p:nvPr userDrawn="1"/>
        </p:nvSpPr>
        <p:spPr>
          <a:xfrm rot="16200000" flipV="1">
            <a:off x="3332057" y="729943"/>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6" name="Picture Placeholder 5">
            <a:extLst>
              <a:ext uri="{FF2B5EF4-FFF2-40B4-BE49-F238E27FC236}">
                <a16:creationId xmlns:a16="http://schemas.microsoft.com/office/drawing/2014/main" id="{09156155-C47D-47A0-A08D-DCAC4D742D3F}"/>
              </a:ext>
            </a:extLst>
          </p:cNvPr>
          <p:cNvSpPr>
            <a:spLocks noGrp="1"/>
          </p:cNvSpPr>
          <p:nvPr>
            <p:ph type="pic" sz="quarter" idx="17"/>
          </p:nvPr>
        </p:nvSpPr>
        <p:spPr>
          <a:xfrm>
            <a:off x="2214412" y="3805254"/>
            <a:ext cx="1935925" cy="1854770"/>
          </a:xfrm>
        </p:spPr>
        <p:txBody>
          <a:bodyPr/>
          <a:lstStyle>
            <a:lvl1pPr>
              <a:defRPr>
                <a:latin typeface="+mn-lt"/>
              </a:defRPr>
            </a:lvl1pPr>
          </a:lstStyle>
          <a:p>
            <a:r>
              <a:rPr lang="en-US" dirty="0"/>
              <a:t>Click icon to add picture</a:t>
            </a:r>
          </a:p>
        </p:txBody>
      </p:sp>
    </p:spTree>
    <p:extLst>
      <p:ext uri="{BB962C8B-B14F-4D97-AF65-F5344CB8AC3E}">
        <p14:creationId xmlns:p14="http://schemas.microsoft.com/office/powerpoint/2010/main" val="100721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44947" y="2632337"/>
            <a:ext cx="4385841" cy="3357563"/>
          </a:xfrm>
        </p:spPr>
        <p:txBody>
          <a:bodyPr/>
          <a:lstStyle>
            <a:lvl1pPr>
              <a:defRPr>
                <a:latin typeface="+mn-lt"/>
              </a:defRPr>
            </a:lvl1pPr>
          </a:lstStyle>
          <a:p>
            <a:r>
              <a:rPr lang="en-US" dirty="0"/>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470816" y="2944854"/>
            <a:ext cx="3046302" cy="304504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8769607" y="2944854"/>
            <a:ext cx="3046302" cy="304504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lIns="0" anchor="b">
            <a:noAutofit/>
          </a:bodyPr>
          <a:lstStyle>
            <a:lvl1pPr marL="0" indent="0">
              <a:buNone/>
              <a:defRPr sz="1600" b="1">
                <a:latin typeface="+mn-lt"/>
                <a:cs typeface="Arial" panose="020B0604020202020204" pitchFamily="34" charset="0"/>
              </a:defRPr>
            </a:lvl1pPr>
          </a:lstStyle>
          <a:p>
            <a:pPr lvl="0"/>
            <a:r>
              <a:rPr lang="en-US" dirty="0"/>
              <a:t>Click to add title here</a:t>
            </a:r>
          </a:p>
        </p:txBody>
      </p:sp>
    </p:spTree>
    <p:extLst>
      <p:ext uri="{BB962C8B-B14F-4D97-AF65-F5344CB8AC3E}">
        <p14:creationId xmlns:p14="http://schemas.microsoft.com/office/powerpoint/2010/main" val="3970810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lvl1pPr>
              <a:defRPr>
                <a:latin typeface="+mn-lt"/>
              </a:defRPr>
            </a:lvl1pPr>
          </a:lstStyle>
          <a:p>
            <a:r>
              <a:rPr lang="en-US" dirty="0"/>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2"/>
          </a:solidFill>
        </p:spPr>
        <p:txBody>
          <a:bodyPr lIns="252000" tIns="144000" rIns="144000">
            <a:noAutofit/>
          </a:bodyPr>
          <a:lstStyle>
            <a:lvl1pPr marL="0" indent="0">
              <a:lnSpc>
                <a:spcPct val="100000"/>
              </a:lnSpc>
              <a:buNone/>
              <a:defRPr sz="1400">
                <a:solidFill>
                  <a:schemeClr val="tx2"/>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r">
              <a:defRPr>
                <a:latin typeface="+mj-lt"/>
              </a:defRPr>
            </a:lvl1pPr>
          </a:lstStyle>
          <a:p>
            <a:r>
              <a:rPr lang="en-US" dirty="0"/>
              <a:t>Click to </a:t>
            </a:r>
            <a:br>
              <a:rPr lang="en-US" dirty="0"/>
            </a:br>
            <a:r>
              <a:rPr lang="en-US" dirty="0"/>
              <a:t>Add Title</a:t>
            </a:r>
          </a:p>
        </p:txBody>
      </p:sp>
      <p:sp>
        <p:nvSpPr>
          <p:cNvPr id="6" name="Shape 62">
            <a:extLst>
              <a:ext uri="{FF2B5EF4-FFF2-40B4-BE49-F238E27FC236}">
                <a16:creationId xmlns:a16="http://schemas.microsoft.com/office/drawing/2014/main" id="{9EDA533D-03E6-4B64-A81C-A6F9E3301AB5}"/>
              </a:ext>
            </a:extLst>
          </p:cNvPr>
          <p:cNvSpPr/>
          <p:nvPr userDrawn="1"/>
        </p:nvSpPr>
        <p:spPr>
          <a:xfrm rot="16200000" flipV="1">
            <a:off x="965155" y="43498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tx2"/>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836271"/>
            <a:ext cx="3523423" cy="5185458"/>
          </a:xfrm>
          <a:solidFill>
            <a:schemeClr val="bg1">
              <a:lumMod val="95000"/>
            </a:schemeClr>
          </a:solidFill>
        </p:spPr>
        <p:txBody>
          <a:bodyPr/>
          <a:lstStyle>
            <a:lvl1pPr>
              <a:defRPr>
                <a:latin typeface="+mn-lt"/>
              </a:defRPr>
            </a:lvl1pPr>
          </a:lstStyle>
          <a:p>
            <a:r>
              <a:rPr lang="en-US" dirty="0"/>
              <a:t>Click icon to add picture</a:t>
            </a:r>
          </a:p>
        </p:txBody>
      </p:sp>
    </p:spTree>
    <p:extLst>
      <p:ext uri="{BB962C8B-B14F-4D97-AF65-F5344CB8AC3E}">
        <p14:creationId xmlns:p14="http://schemas.microsoft.com/office/powerpoint/2010/main" val="99722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1" y="1539432"/>
            <a:ext cx="8866207" cy="5318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dirty="0"/>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091658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278052" y="3206186"/>
            <a:ext cx="6435525" cy="2815543"/>
          </a:xfrm>
          <a:noFill/>
          <a:ln>
            <a:noFill/>
          </a:ln>
        </p:spPr>
        <p:txBody>
          <a:bodyPr lIns="0" tIns="216000" rIns="180000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lIns="0" anchor="b"/>
          <a:lstStyle>
            <a:lvl1pPr algn="l">
              <a:defRPr>
                <a:latin typeface="+mj-lt"/>
              </a:defRPr>
            </a:lvl1pPr>
          </a:lstStyle>
          <a:p>
            <a:r>
              <a:rPr lang="en-US" dirty="0"/>
              <a:t>Click to Add Title</a:t>
            </a:r>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3657059" cy="5185458"/>
          </a:xfrm>
          <a:solidFill>
            <a:schemeClr val="bg1">
              <a:lumMod val="95000"/>
            </a:schemeClr>
          </a:solidFill>
        </p:spPr>
        <p:txBody>
          <a:bodyPr/>
          <a:lstStyle>
            <a:lvl1pPr>
              <a:defRPr>
                <a:latin typeface="+mn-lt"/>
              </a:defRPr>
            </a:lvl1pPr>
          </a:lstStyle>
          <a:p>
            <a:r>
              <a:rPr lang="en-US" dirty="0"/>
              <a:t>Click icon to add picture</a:t>
            </a:r>
          </a:p>
        </p:txBody>
      </p:sp>
    </p:spTree>
    <p:extLst>
      <p:ext uri="{BB962C8B-B14F-4D97-AF65-F5344CB8AC3E}">
        <p14:creationId xmlns:p14="http://schemas.microsoft.com/office/powerpoint/2010/main" val="583128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lvl1pPr>
              <a:defRPr>
                <a:latin typeface="+mn-lt"/>
              </a:defRPr>
            </a:lvl1pPr>
          </a:lstStyle>
          <a:p>
            <a:r>
              <a:rPr lang="en-US" dirty="0"/>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latin typeface="+mj-lt"/>
              </a:defRPr>
            </a:lvl1pPr>
          </a:lstStyle>
          <a:p>
            <a:r>
              <a:rPr lang="en-US" dirty="0"/>
              <a:t>Click to </a:t>
            </a:r>
            <a:br>
              <a:rPr lang="en-US" dirty="0"/>
            </a:br>
            <a:r>
              <a:rPr lang="en-US" dirty="0"/>
              <a:t>Add Title</a:t>
            </a:r>
          </a:p>
        </p:txBody>
      </p:sp>
      <p:sp>
        <p:nvSpPr>
          <p:cNvPr id="6" name="Shape 62">
            <a:extLst>
              <a:ext uri="{FF2B5EF4-FFF2-40B4-BE49-F238E27FC236}">
                <a16:creationId xmlns:a16="http://schemas.microsoft.com/office/drawing/2014/main" id="{9EDA533D-03E6-4B64-A81C-A6F9E3301AB5}"/>
              </a:ext>
            </a:extLst>
          </p:cNvPr>
          <p:cNvSpPr/>
          <p:nvPr userDrawn="1"/>
        </p:nvSpPr>
        <p:spPr>
          <a:xfrm rot="16200000" flipV="1">
            <a:off x="965155" y="43498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9DF8596F-E730-47C4-86C3-F4A9B3F78268}"/>
              </a:ext>
            </a:extLst>
          </p:cNvPr>
          <p:cNvSpPr/>
          <p:nvPr userDrawn="1"/>
        </p:nvSpPr>
        <p:spPr>
          <a:xfrm>
            <a:off x="4745620" y="0"/>
            <a:ext cx="744638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mn-lt"/>
              <a:cs typeface="Arial" panose="020B0604020202020204" pitchFamily="34" charset="0"/>
            </a:endParaRP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987207"/>
            <a:ext cx="2837822" cy="382749"/>
          </a:xfrm>
        </p:spPr>
        <p:txBody>
          <a:bodyPr lIns="0" tIns="0" anchor="t">
            <a:normAutofit/>
          </a:bodyPr>
          <a:lstStyle>
            <a:lvl1pPr marL="0" indent="0">
              <a:buNone/>
              <a:defRPr sz="1600" b="1">
                <a:solidFill>
                  <a:schemeClr val="tx2"/>
                </a:solidFill>
                <a:latin typeface="+mn-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8351371" y="987208"/>
            <a:ext cx="3501106" cy="1397178"/>
          </a:xfrm>
        </p:spPr>
        <p:txBody>
          <a:bodyPr lIns="0" tIns="0">
            <a:normAutofit/>
          </a:bodyPr>
          <a:lstStyle>
            <a:lvl1pPr marL="0" indent="0">
              <a:lnSpc>
                <a:spcPct val="100000"/>
              </a:lnSpc>
              <a:buNone/>
              <a:defRPr sz="1400">
                <a:solidFill>
                  <a:schemeClr val="tx2"/>
                </a:solidFill>
                <a:latin typeface="+mn-lt"/>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9B3BD2-24FF-4E30-B0DA-4DCD6E57D9FC}"/>
              </a:ext>
            </a:extLst>
          </p:cNvPr>
          <p:cNvSpPr>
            <a:spLocks noGrp="1"/>
          </p:cNvSpPr>
          <p:nvPr>
            <p:ph type="pic" sz="quarter" idx="10"/>
          </p:nvPr>
        </p:nvSpPr>
        <p:spPr>
          <a:xfrm>
            <a:off x="838200" y="0"/>
            <a:ext cx="11353800" cy="6858000"/>
          </a:xfrm>
        </p:spPr>
        <p:txBody>
          <a:bodyPr/>
          <a:lstStyle/>
          <a:p>
            <a:r>
              <a:rPr lang="en-US" dirty="0"/>
              <a:t>Click icon to add picture</a:t>
            </a:r>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838200" y="4566452"/>
            <a:ext cx="5007015" cy="1440000"/>
          </a:xfrm>
          <a:solidFill>
            <a:schemeClr val="bg1"/>
          </a:solidFill>
        </p:spPr>
        <p:txBody>
          <a:bodyPr lIns="216000">
            <a:normAutofit/>
          </a:bodyPr>
          <a:lstStyle>
            <a:lvl1pPr>
              <a:defRPr sz="4000">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9B3BD2-24FF-4E30-B0DA-4DCD6E57D9FC}"/>
              </a:ext>
            </a:extLst>
          </p:cNvPr>
          <p:cNvSpPr>
            <a:spLocks noGrp="1"/>
          </p:cNvSpPr>
          <p:nvPr>
            <p:ph type="pic" sz="quarter" idx="10"/>
          </p:nvPr>
        </p:nvSpPr>
        <p:spPr>
          <a:xfrm>
            <a:off x="838200" y="0"/>
            <a:ext cx="11353800" cy="6858000"/>
          </a:xfrm>
        </p:spPr>
        <p:txBody>
          <a:bodyPr/>
          <a:lstStyle/>
          <a:p>
            <a:r>
              <a:rPr lang="en-US" dirty="0"/>
              <a:t>Click icon to add picture</a:t>
            </a:r>
          </a:p>
        </p:txBody>
      </p:sp>
      <p:sp>
        <p:nvSpPr>
          <p:cNvPr id="4" name="Text Placeholder 3">
            <a:extLst>
              <a:ext uri="{FF2B5EF4-FFF2-40B4-BE49-F238E27FC236}">
                <a16:creationId xmlns:a16="http://schemas.microsoft.com/office/drawing/2014/main" id="{049A10FA-D831-43AB-9DF1-EDB14480E3E1}"/>
              </a:ext>
            </a:extLst>
          </p:cNvPr>
          <p:cNvSpPr>
            <a:spLocks noGrp="1"/>
          </p:cNvSpPr>
          <p:nvPr>
            <p:ph type="body" sz="quarter" idx="11" hasCustomPrompt="1"/>
          </p:nvPr>
        </p:nvSpPr>
        <p:spPr>
          <a:xfrm>
            <a:off x="0" y="-1478756"/>
            <a:ext cx="4572000" cy="1189037"/>
          </a:xfrm>
        </p:spPr>
        <p:txBody>
          <a:bodyPr anchor="b">
            <a:normAutofit/>
          </a:bodyPr>
          <a:lstStyle>
            <a:lvl1pPr marL="0" indent="0">
              <a:buNone/>
              <a:defRPr sz="2800">
                <a:solidFill>
                  <a:schemeClr val="bg1">
                    <a:lumMod val="85000"/>
                  </a:schemeClr>
                </a:solidFill>
              </a:defRPr>
            </a:lvl1pPr>
          </a:lstStyle>
          <a:p>
            <a:pPr lvl="0"/>
            <a:r>
              <a:rPr lang="en-US" dirty="0"/>
              <a:t>Slide Title</a:t>
            </a:r>
          </a:p>
        </p:txBody>
      </p:sp>
    </p:spTree>
    <p:extLst>
      <p:ext uri="{BB962C8B-B14F-4D97-AF65-F5344CB8AC3E}">
        <p14:creationId xmlns:p14="http://schemas.microsoft.com/office/powerpoint/2010/main" val="2632027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dirty="0"/>
              <a:t>Click icon to add picture</a:t>
            </a:r>
          </a:p>
        </p:txBody>
      </p:sp>
      <p:sp>
        <p:nvSpPr>
          <p:cNvPr id="3" name="Title 4">
            <a:extLst>
              <a:ext uri="{FF2B5EF4-FFF2-40B4-BE49-F238E27FC236}">
                <a16:creationId xmlns:a16="http://schemas.microsoft.com/office/drawing/2014/main" id="{7FBD120B-8377-4641-9618-9DD682652CAA}"/>
              </a:ext>
            </a:extLst>
          </p:cNvPr>
          <p:cNvSpPr>
            <a:spLocks noGrp="1"/>
          </p:cNvSpPr>
          <p:nvPr>
            <p:ph type="title"/>
          </p:nvPr>
        </p:nvSpPr>
        <p:spPr>
          <a:xfrm>
            <a:off x="0" y="4705635"/>
            <a:ext cx="5845215" cy="1440000"/>
          </a:xfrm>
          <a:solidFill>
            <a:schemeClr val="bg1"/>
          </a:solidFill>
        </p:spPr>
        <p:txBody>
          <a:bodyPr lIns="792000">
            <a:normAutofit/>
          </a:bodyPr>
          <a:lstStyle>
            <a:lvl1pPr>
              <a:defRPr sz="40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259740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2955941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dirty="0"/>
              <a:t>Click icon to add picture</a:t>
            </a:r>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solidFill>
            <a:schemeClr val="bg1"/>
          </a:solidFill>
        </p:spPr>
        <p:txBody>
          <a:bodyPr l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dirty="0"/>
              <a:t>Click icon to add picture</a:t>
            </a:r>
          </a:p>
        </p:txBody>
      </p:sp>
    </p:spTree>
    <p:extLst>
      <p:ext uri="{BB962C8B-B14F-4D97-AF65-F5344CB8AC3E}">
        <p14:creationId xmlns:p14="http://schemas.microsoft.com/office/powerpoint/2010/main" val="2125954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8200" y="1"/>
            <a:ext cx="11353800" cy="5547360"/>
          </a:xfrm>
        </p:spPr>
        <p:txBody>
          <a:bodyPr/>
          <a:lstStyle/>
          <a:p>
            <a:r>
              <a:rPr lang="en-US" dirty="0"/>
              <a:t>Click icon to add picture</a:t>
            </a:r>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853440" y="5688402"/>
            <a:ext cx="8717280" cy="823070"/>
          </a:xfrm>
          <a:solidFill>
            <a:schemeClr val="bg1"/>
          </a:solidFill>
        </p:spPr>
        <p:txBody>
          <a:bodyPr l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8200" y="853441"/>
            <a:ext cx="11353800" cy="5151119"/>
          </a:xfrm>
        </p:spPr>
        <p:txBody>
          <a:bodyPr/>
          <a:lstStyle/>
          <a:p>
            <a:r>
              <a:rPr lang="en-US" dirty="0"/>
              <a:t>Click icon to add picture</a:t>
            </a:r>
          </a:p>
        </p:txBody>
      </p:sp>
    </p:spTree>
    <p:extLst>
      <p:ext uri="{BB962C8B-B14F-4D97-AF65-F5344CB8AC3E}">
        <p14:creationId xmlns:p14="http://schemas.microsoft.com/office/powerpoint/2010/main" val="390898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dirty="0"/>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1314209" y="1203769"/>
            <a:ext cx="9563582" cy="5060062"/>
          </a:xfrm>
          <a:solidFill>
            <a:schemeClr val="bg1"/>
          </a:solidFill>
        </p:spPr>
        <p:txBody>
          <a:bodyPr/>
          <a:lstStyle/>
          <a:p>
            <a:r>
              <a:rPr lang="en-US" dirty="0"/>
              <a:t>Click icon to add picture</a:t>
            </a:r>
          </a:p>
        </p:txBody>
      </p:sp>
      <p:sp>
        <p:nvSpPr>
          <p:cNvPr id="3" name="Title 4">
            <a:extLst>
              <a:ext uri="{FF2B5EF4-FFF2-40B4-BE49-F238E27FC236}">
                <a16:creationId xmlns:a16="http://schemas.microsoft.com/office/drawing/2014/main" id="{F595BB60-922F-4254-AD20-DEA3FA4B75C4}"/>
              </a:ext>
            </a:extLst>
          </p:cNvPr>
          <p:cNvSpPr>
            <a:spLocks noGrp="1"/>
          </p:cNvSpPr>
          <p:nvPr>
            <p:ph type="title"/>
          </p:nvPr>
        </p:nvSpPr>
        <p:spPr>
          <a:xfrm>
            <a:off x="1314208" y="339162"/>
            <a:ext cx="9563581" cy="823070"/>
          </a:xfrm>
          <a:noFill/>
        </p:spPr>
        <p:txBody>
          <a:bodyPr lIns="0">
            <a:normAutofit/>
          </a:bodyPr>
          <a:lstStyle>
            <a:lvl1pPr>
              <a:defRPr sz="40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23465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6030" y="747000"/>
            <a:ext cx="10519940" cy="5364000"/>
          </a:xfrm>
          <a:solidFill>
            <a:schemeClr val="bg1"/>
          </a:solidFill>
        </p:spPr>
        <p:txBody>
          <a:bodyPr/>
          <a:lstStyle/>
          <a:p>
            <a:r>
              <a:rPr lang="en-US" dirty="0"/>
              <a:t>Click icon to add picture</a:t>
            </a:r>
          </a:p>
        </p:txBody>
      </p:sp>
    </p:spTree>
    <p:extLst>
      <p:ext uri="{BB962C8B-B14F-4D97-AF65-F5344CB8AC3E}">
        <p14:creationId xmlns:p14="http://schemas.microsoft.com/office/powerpoint/2010/main" val="2562267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6640" y="0"/>
            <a:ext cx="113704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365125"/>
            <a:ext cx="7634288" cy="1325563"/>
          </a:xfrm>
        </p:spPr>
        <p:txBody>
          <a:bodyPr>
            <a:normAutofit/>
          </a:bodyPr>
          <a:lstStyle>
            <a:lvl1pPr>
              <a:defRPr sz="6000" b="1">
                <a:solidFill>
                  <a:schemeClr val="bg1"/>
                </a:solidFill>
                <a:latin typeface="+mj-lt"/>
              </a:defRPr>
            </a:lvl1pPr>
          </a:lstStyle>
          <a:p>
            <a:r>
              <a:rPr lang="en-US" dirty="0"/>
              <a:t>Section Header</a:t>
            </a:r>
          </a:p>
        </p:txBody>
      </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530361" y="4719574"/>
            <a:ext cx="2489200" cy="3124200"/>
          </a:xfrm>
        </p:spPr>
        <p:txBody>
          <a:bodyPr tIns="0" bIns="0" anchor="b">
            <a:noAutofit/>
          </a:bodyPr>
          <a:lstStyle>
            <a:lvl1pPr marL="0" indent="0" algn="r">
              <a:buNone/>
              <a:defRPr sz="30000">
                <a:solidFill>
                  <a:schemeClr val="bg1">
                    <a:alpha val="20000"/>
                  </a:schemeClr>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294804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5831840" y="0"/>
            <a:ext cx="552195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771525"/>
            <a:ext cx="4699000" cy="1694180"/>
          </a:xfrm>
        </p:spPr>
        <p:txBody>
          <a:bodyPr lIns="0" anchor="t">
            <a:noAutofit/>
          </a:bodyPr>
          <a:lstStyle>
            <a:lvl1pPr>
              <a:defRPr sz="6600" b="1">
                <a:solidFill>
                  <a:schemeClr val="tx2"/>
                </a:solidFill>
                <a:latin typeface="+mj-lt"/>
              </a:defRPr>
            </a:lvl1pPr>
          </a:lstStyle>
          <a:p>
            <a:r>
              <a:rPr lang="en-US" dirty="0"/>
              <a:t>Section </a:t>
            </a:r>
            <a:br>
              <a:rPr lang="en-US" dirty="0"/>
            </a:br>
            <a:r>
              <a:rPr lang="en-US" dirty="0"/>
              <a:t>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p:spPr>
        <p:txBody>
          <a:bodyPr bIns="0" anchor="b">
            <a:noAutofit/>
          </a:bodyPr>
          <a:lstStyle>
            <a:lvl1pPr marL="0" indent="0" algn="r">
              <a:buNone/>
              <a:defRPr sz="25000">
                <a:solidFill>
                  <a:schemeClr val="bg1">
                    <a:alpha val="20000"/>
                  </a:schemeClr>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 y="0"/>
            <a:ext cx="705612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771525"/>
            <a:ext cx="5257800" cy="1694180"/>
          </a:xfrm>
        </p:spPr>
        <p:txBody>
          <a:bodyPr lIns="0" anchor="t">
            <a:normAutofit/>
          </a:bodyPr>
          <a:lstStyle>
            <a:lvl1pPr>
              <a:defRPr sz="60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88BD7D8D-4534-4674-90CD-5444E7502E2A}"/>
              </a:ext>
            </a:extLst>
          </p:cNvPr>
          <p:cNvSpPr>
            <a:spLocks noGrp="1"/>
          </p:cNvSpPr>
          <p:nvPr>
            <p:ph type="body" sz="quarter" idx="10" hasCustomPrompt="1"/>
          </p:nvPr>
        </p:nvSpPr>
        <p:spPr>
          <a:xfrm>
            <a:off x="9502636" y="4463007"/>
            <a:ext cx="2489200" cy="3124198"/>
          </a:xfrm>
        </p:spPr>
        <p:txBody>
          <a:bodyPr bIns="0" anchor="b">
            <a:noAutofit/>
          </a:bodyPr>
          <a:lstStyle>
            <a:lvl1pPr marL="0" indent="0" algn="r">
              <a:buNone/>
              <a:defRPr sz="25000">
                <a:solidFill>
                  <a:schemeClr val="bg1">
                    <a:lumMod val="85000"/>
                    <a:alpha val="20000"/>
                  </a:schemeClr>
                </a:solidFill>
                <a:latin typeface="+mj-lt"/>
                <a:cs typeface="Arial" panose="020B0604020202020204" pitchFamily="34" charset="0"/>
              </a:defRPr>
            </a:lvl1pPr>
          </a:lstStyle>
          <a:p>
            <a:pPr lvl="0"/>
            <a:r>
              <a:rPr lang="en-US" dirty="0"/>
              <a:t>#</a:t>
            </a:r>
          </a:p>
        </p:txBody>
      </p:sp>
    </p:spTree>
    <p:extLst>
      <p:ext uri="{BB962C8B-B14F-4D97-AF65-F5344CB8AC3E}">
        <p14:creationId xmlns:p14="http://schemas.microsoft.com/office/powerpoint/2010/main" val="4249687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bg1"/>
        </a:solidFill>
        <a:effectLst/>
      </p:bgPr>
    </p:bg>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FC75DEA4-0A76-480D-A95E-49B8E0DD9749}"/>
              </a:ext>
            </a:extLst>
          </p:cNvPr>
          <p:cNvSpPr>
            <a:spLocks noGrp="1"/>
          </p:cNvSpPr>
          <p:nvPr>
            <p:ph type="body" sz="quarter" idx="10" hasCustomPrompt="1"/>
          </p:nvPr>
        </p:nvSpPr>
        <p:spPr>
          <a:xfrm>
            <a:off x="7335647" y="3145492"/>
            <a:ext cx="2489200" cy="3124198"/>
          </a:xfrm>
        </p:spPr>
        <p:txBody>
          <a:bodyPr bIns="0" anchor="b">
            <a:noAutofit/>
          </a:bodyPr>
          <a:lstStyle>
            <a:lvl1pPr marL="0" indent="0" algn="l">
              <a:buNone/>
              <a:defRPr sz="25000">
                <a:solidFill>
                  <a:srgbClr val="5DAAB0">
                    <a:alpha val="20000"/>
                  </a:srgbClr>
                </a:solidFill>
                <a:latin typeface="+mj-lt"/>
                <a:cs typeface="Arial" panose="020B0604020202020204" pitchFamily="34" charset="0"/>
              </a:defRPr>
            </a:lvl1pPr>
          </a:lstStyle>
          <a:p>
            <a:pPr lvl="0"/>
            <a:r>
              <a:rPr lang="en-US" dirty="0"/>
              <a:t>#</a:t>
            </a:r>
          </a:p>
        </p:txBody>
      </p:sp>
      <p:sp>
        <p:nvSpPr>
          <p:cNvPr id="16" name="Rectangle 15">
            <a:extLst>
              <a:ext uri="{FF2B5EF4-FFF2-40B4-BE49-F238E27FC236}">
                <a16:creationId xmlns:a16="http://schemas.microsoft.com/office/drawing/2014/main" id="{E0729B41-53A1-4BDC-BF75-A9E553C70D89}"/>
              </a:ext>
            </a:extLst>
          </p:cNvPr>
          <p:cNvSpPr/>
          <p:nvPr userDrawn="1"/>
        </p:nvSpPr>
        <p:spPr>
          <a:xfrm>
            <a:off x="0" y="1394370"/>
            <a:ext cx="7056121" cy="40692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22960" y="1934210"/>
            <a:ext cx="5273040" cy="1694180"/>
          </a:xfrm>
        </p:spPr>
        <p:txBody>
          <a:bodyPr lIns="0" anchor="t">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1793532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6640" y="1"/>
            <a:ext cx="12208639" cy="490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22959" y="2691447"/>
            <a:ext cx="6272321" cy="1694180"/>
          </a:xfrm>
        </p:spPr>
        <p:txBody>
          <a:bodyPr lIns="0" anchor="b">
            <a:noAutofit/>
          </a:bodyPr>
          <a:lstStyle>
            <a:lvl1pPr algn="l">
              <a:defRPr sz="6600" b="1">
                <a:solidFill>
                  <a:schemeClr val="bg1"/>
                </a:solidFill>
                <a:latin typeface="+mj-lt"/>
              </a:defRPr>
            </a:lvl1pPr>
          </a:lstStyle>
          <a:p>
            <a:r>
              <a:rPr lang="en-US" dirty="0"/>
              <a:t>Section Header</a:t>
            </a:r>
          </a:p>
        </p:txBody>
      </p:sp>
      <p:sp>
        <p:nvSpPr>
          <p:cNvPr id="19" name="Text Placeholder 3">
            <a:extLst>
              <a:ext uri="{FF2B5EF4-FFF2-40B4-BE49-F238E27FC236}">
                <a16:creationId xmlns:a16="http://schemas.microsoft.com/office/drawing/2014/main" id="{7A110188-91CF-42CE-9B0F-643DB15F9D8E}"/>
              </a:ext>
            </a:extLst>
          </p:cNvPr>
          <p:cNvSpPr>
            <a:spLocks noGrp="1"/>
          </p:cNvSpPr>
          <p:nvPr>
            <p:ph type="body" sz="quarter" idx="10" hasCustomPrompt="1"/>
          </p:nvPr>
        </p:nvSpPr>
        <p:spPr>
          <a:xfrm>
            <a:off x="7591826" y="2613057"/>
            <a:ext cx="2489200" cy="3124198"/>
          </a:xfrm>
        </p:spPr>
        <p:txBody>
          <a:bodyPr bIns="0" anchor="b">
            <a:noAutofit/>
          </a:bodyPr>
          <a:lstStyle>
            <a:lvl1pPr marL="0" indent="0" algn="l">
              <a:buNone/>
              <a:defRPr sz="25000">
                <a:solidFill>
                  <a:srgbClr val="3B7579"/>
                </a:solidFill>
                <a:latin typeface="+mj-lt"/>
                <a:cs typeface="Arial" panose="020B0604020202020204" pitchFamily="34" charset="0"/>
              </a:defRPr>
            </a:lvl1pPr>
          </a:lstStyle>
          <a:p>
            <a:pPr lvl="0"/>
            <a:r>
              <a:rPr lang="en-US" dirty="0"/>
              <a:t>#</a:t>
            </a:r>
          </a:p>
        </p:txBody>
      </p:sp>
    </p:spTree>
    <p:extLst>
      <p:ext uri="{BB962C8B-B14F-4D97-AF65-F5344CB8AC3E}">
        <p14:creationId xmlns:p14="http://schemas.microsoft.com/office/powerpoint/2010/main" val="3763052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atin typeface="+mj-lt"/>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829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278528"/>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15" name="Picture Placeholder 5">
            <a:extLst>
              <a:ext uri="{FF2B5EF4-FFF2-40B4-BE49-F238E27FC236}">
                <a16:creationId xmlns:a16="http://schemas.microsoft.com/office/drawing/2014/main" id="{EADDC907-00BA-437D-8631-DCDAA19616AC}"/>
              </a:ext>
            </a:extLst>
          </p:cNvPr>
          <p:cNvSpPr>
            <a:spLocks noGrp="1"/>
          </p:cNvSpPr>
          <p:nvPr>
            <p:ph type="pic" sz="quarter" idx="13"/>
          </p:nvPr>
        </p:nvSpPr>
        <p:spPr>
          <a:xfrm>
            <a:off x="6790155" y="1042384"/>
            <a:ext cx="804759" cy="804759"/>
          </a:xfrm>
          <a:prstGeom prst="ellipse">
            <a:avLst/>
          </a:prstGeom>
          <a:solidFill>
            <a:schemeClr val="bg1"/>
          </a:solidFill>
          <a:ln w="19050">
            <a:solidFill>
              <a:srgbClr val="1F1F26"/>
            </a:solidFill>
          </a:ln>
        </p:spPr>
        <p:txBody>
          <a:bodyPr>
            <a:normAutofit/>
          </a:bodyPr>
          <a:lstStyle>
            <a:lvl1pPr>
              <a:defRPr sz="800"/>
            </a:lvl1pPr>
          </a:lstStyle>
          <a:p>
            <a:r>
              <a:rPr lang="en-US" noProof="0" dirty="0"/>
              <a:t>Click icon to add picture</a:t>
            </a:r>
          </a:p>
        </p:txBody>
      </p:sp>
      <p:sp>
        <p:nvSpPr>
          <p:cNvPr id="21" name="Picture Placeholder 5">
            <a:extLst>
              <a:ext uri="{FF2B5EF4-FFF2-40B4-BE49-F238E27FC236}">
                <a16:creationId xmlns:a16="http://schemas.microsoft.com/office/drawing/2014/main" id="{44A0EDB5-B80A-4225-9741-99690ADBCE8D}"/>
              </a:ext>
            </a:extLst>
          </p:cNvPr>
          <p:cNvSpPr>
            <a:spLocks noGrp="1"/>
          </p:cNvSpPr>
          <p:nvPr>
            <p:ph type="pic" sz="quarter" idx="14"/>
          </p:nvPr>
        </p:nvSpPr>
        <p:spPr>
          <a:xfrm>
            <a:off x="6790155" y="2331743"/>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22" name="Picture Placeholder 5">
            <a:extLst>
              <a:ext uri="{FF2B5EF4-FFF2-40B4-BE49-F238E27FC236}">
                <a16:creationId xmlns:a16="http://schemas.microsoft.com/office/drawing/2014/main" id="{E5C18081-A6EE-421D-96AC-0A7FA46F744A}"/>
              </a:ext>
            </a:extLst>
          </p:cNvPr>
          <p:cNvSpPr>
            <a:spLocks noGrp="1"/>
          </p:cNvSpPr>
          <p:nvPr>
            <p:ph type="pic" sz="quarter" idx="15"/>
          </p:nvPr>
        </p:nvSpPr>
        <p:spPr>
          <a:xfrm>
            <a:off x="6790155" y="3621102"/>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23" name="Picture Placeholder 5">
            <a:extLst>
              <a:ext uri="{FF2B5EF4-FFF2-40B4-BE49-F238E27FC236}">
                <a16:creationId xmlns:a16="http://schemas.microsoft.com/office/drawing/2014/main" id="{1D21CB0A-3210-4B51-85A0-5111AEBA214F}"/>
              </a:ext>
            </a:extLst>
          </p:cNvPr>
          <p:cNvSpPr>
            <a:spLocks noGrp="1"/>
          </p:cNvSpPr>
          <p:nvPr>
            <p:ph type="pic" sz="quarter" idx="16"/>
          </p:nvPr>
        </p:nvSpPr>
        <p:spPr>
          <a:xfrm>
            <a:off x="6790155" y="4910461"/>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dirty="0"/>
              <a:t>Click icon to add picture</a:t>
            </a: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34DECF-152F-4E39-AD49-1ADCE9F759DB}"/>
              </a:ext>
            </a:extLst>
          </p:cNvPr>
          <p:cNvSpPr>
            <a:spLocks noGrp="1"/>
          </p:cNvSpPr>
          <p:nvPr>
            <p:ph type="pic" sz="quarter" idx="21"/>
          </p:nvPr>
        </p:nvSpPr>
        <p:spPr>
          <a:xfrm>
            <a:off x="841375" y="3097232"/>
            <a:ext cx="4008120" cy="2742196"/>
          </a:xfrm>
        </p:spPr>
        <p:txBody>
          <a:bodyPr>
            <a:normAutofit/>
          </a:bodyPr>
          <a:lstStyle>
            <a:lvl1pPr>
              <a:defRPr sz="1200"/>
            </a:lvl1pPr>
          </a:lstStyle>
          <a:p>
            <a:r>
              <a:rPr lang="en-US" noProof="0" dirty="0"/>
              <a:t>Click icon to add picture</a:t>
            </a: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normAutofit/>
          </a:bodyPr>
          <a:lstStyle>
            <a:lvl1pPr>
              <a:defRPr sz="4000" b="1">
                <a:latin typeface="+mj-lt"/>
              </a:defRPr>
            </a:lvl1pPr>
          </a:lstStyle>
          <a:p>
            <a:r>
              <a:rPr lang="en-US" noProof="0"/>
              <a:t>Click to Add </a:t>
            </a:r>
            <a:br>
              <a:rPr lang="en-US" noProof="0"/>
            </a:br>
            <a:r>
              <a:rPr lang="en-US" noProof="0"/>
              <a:t>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375081"/>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829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a:extLst>
              <a:ext uri="{FF2B5EF4-FFF2-40B4-BE49-F238E27FC236}">
                <a16:creationId xmlns:a16="http://schemas.microsoft.com/office/drawing/2014/main" id="{EADDC907-00BA-437D-8631-DCDAA19616AC}"/>
              </a:ext>
            </a:extLst>
          </p:cNvPr>
          <p:cNvSpPr>
            <a:spLocks noGrp="1"/>
          </p:cNvSpPr>
          <p:nvPr>
            <p:ph type="pic" sz="quarter" idx="13"/>
          </p:nvPr>
        </p:nvSpPr>
        <p:spPr>
          <a:xfrm>
            <a:off x="6790155" y="1042384"/>
            <a:ext cx="804759" cy="804759"/>
          </a:xfrm>
          <a:prstGeom prst="ellipse">
            <a:avLst/>
          </a:prstGeom>
          <a:solidFill>
            <a:schemeClr val="accent1"/>
          </a:solidFill>
          <a:ln w="19050">
            <a:noFill/>
          </a:ln>
        </p:spPr>
        <p:txBody>
          <a:bodyPr>
            <a:normAutofit/>
          </a:bodyPr>
          <a:lstStyle>
            <a:lvl1pPr>
              <a:defRPr sz="800"/>
            </a:lvl1pPr>
          </a:lstStyle>
          <a:p>
            <a:r>
              <a:rPr lang="en-US" noProof="0" dirty="0"/>
              <a:t>Click icon to add picture</a:t>
            </a:r>
          </a:p>
        </p:txBody>
      </p:sp>
      <p:sp>
        <p:nvSpPr>
          <p:cNvPr id="21" name="Picture Placeholder 5">
            <a:extLst>
              <a:ext uri="{FF2B5EF4-FFF2-40B4-BE49-F238E27FC236}">
                <a16:creationId xmlns:a16="http://schemas.microsoft.com/office/drawing/2014/main" id="{44A0EDB5-B80A-4225-9741-99690ADBCE8D}"/>
              </a:ext>
            </a:extLst>
          </p:cNvPr>
          <p:cNvSpPr>
            <a:spLocks noGrp="1"/>
          </p:cNvSpPr>
          <p:nvPr>
            <p:ph type="pic" sz="quarter" idx="14"/>
          </p:nvPr>
        </p:nvSpPr>
        <p:spPr>
          <a:xfrm>
            <a:off x="6790155" y="2331743"/>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22" name="Picture Placeholder 5">
            <a:extLst>
              <a:ext uri="{FF2B5EF4-FFF2-40B4-BE49-F238E27FC236}">
                <a16:creationId xmlns:a16="http://schemas.microsoft.com/office/drawing/2014/main" id="{E5C18081-A6EE-421D-96AC-0A7FA46F744A}"/>
              </a:ext>
            </a:extLst>
          </p:cNvPr>
          <p:cNvSpPr>
            <a:spLocks noGrp="1"/>
          </p:cNvSpPr>
          <p:nvPr>
            <p:ph type="pic" sz="quarter" idx="15"/>
          </p:nvPr>
        </p:nvSpPr>
        <p:spPr>
          <a:xfrm>
            <a:off x="6790155" y="3621102"/>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23" name="Picture Placeholder 5">
            <a:extLst>
              <a:ext uri="{FF2B5EF4-FFF2-40B4-BE49-F238E27FC236}">
                <a16:creationId xmlns:a16="http://schemas.microsoft.com/office/drawing/2014/main" id="{1D21CB0A-3210-4B51-85A0-5111AEBA214F}"/>
              </a:ext>
            </a:extLst>
          </p:cNvPr>
          <p:cNvSpPr>
            <a:spLocks noGrp="1"/>
          </p:cNvSpPr>
          <p:nvPr>
            <p:ph type="pic" sz="quarter" idx="16"/>
          </p:nvPr>
        </p:nvSpPr>
        <p:spPr>
          <a:xfrm>
            <a:off x="6790155" y="4910461"/>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78736"/>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1666759"/>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396160"/>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0" name="Picture Placeholder 4">
            <a:extLst>
              <a:ext uri="{FF2B5EF4-FFF2-40B4-BE49-F238E27FC236}">
                <a16:creationId xmlns:a16="http://schemas.microsoft.com/office/drawing/2014/main" id="{99E7C9A1-D1C2-4923-B0AE-127044646A05}"/>
              </a:ext>
            </a:extLst>
          </p:cNvPr>
          <p:cNvSpPr>
            <a:spLocks noGrp="1"/>
          </p:cNvSpPr>
          <p:nvPr>
            <p:ph type="pic" sz="quarter" idx="10"/>
          </p:nvPr>
        </p:nvSpPr>
        <p:spPr>
          <a:xfrm>
            <a:off x="8866207" y="0"/>
            <a:ext cx="3325792" cy="6858000"/>
          </a:xfrm>
          <a:solidFill>
            <a:schemeClr val="bg1"/>
          </a:solidFill>
        </p:spPr>
        <p:txBody>
          <a:bodyPr/>
          <a:lstStyle/>
          <a:p>
            <a:r>
              <a:rPr lang="en-US" dirty="0"/>
              <a:t>Click icon to add picture</a:t>
            </a:r>
          </a:p>
        </p:txBody>
      </p:sp>
    </p:spTree>
    <p:extLst>
      <p:ext uri="{BB962C8B-B14F-4D97-AF65-F5344CB8AC3E}">
        <p14:creationId xmlns:p14="http://schemas.microsoft.com/office/powerpoint/2010/main" val="853328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atin typeface="+mj-lt"/>
              </a:defRPr>
            </a:lvl1pPr>
          </a:lstStyle>
          <a:p>
            <a:r>
              <a:rPr lang="en-US" noProof="0"/>
              <a:t>Click to Add Slide Title Here</a:t>
            </a:r>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1463303" y="2677210"/>
            <a:ext cx="804759" cy="804759"/>
          </a:xfrm>
          <a:prstGeom prst="ellipse">
            <a:avLst/>
          </a:prstGeom>
          <a:solidFill>
            <a:schemeClr val="bg1"/>
          </a:solidFill>
          <a:ln w="19050">
            <a:solidFill>
              <a:srgbClr val="1F1F26"/>
            </a:solidFill>
          </a:ln>
        </p:spPr>
        <p:txBody>
          <a:bodyPr>
            <a:normAutofit/>
          </a:bodyPr>
          <a:lstStyle>
            <a:lvl1pPr>
              <a:defRPr sz="800"/>
            </a:lvl1pPr>
          </a:lstStyle>
          <a:p>
            <a:r>
              <a:rPr lang="en-US" noProof="0" dirty="0"/>
              <a:t>Click icon to add picture</a:t>
            </a:r>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4310608"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7157913"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10005218"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1337302"/>
            <a:ext cx="10685257" cy="541483"/>
          </a:xfrm>
        </p:spPr>
        <p:txBody>
          <a:bodyPr lIns="0">
            <a:noAutofit/>
          </a:bodyPr>
          <a:lstStyle>
            <a:lvl1pPr marL="0" indent="0" algn="ctr">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1039330"/>
            <a:ext cx="10854914" cy="804759"/>
          </a:xfrm>
        </p:spPr>
        <p:txBody>
          <a:bodyPr lIns="0" anchor="b">
            <a:normAutofit/>
          </a:bodyPr>
          <a:lstStyle>
            <a:lvl1pPr algn="ctr">
              <a:defRPr sz="4000" b="1">
                <a:latin typeface="+mj-lt"/>
              </a:defRPr>
            </a:lvl1pPr>
          </a:lstStyle>
          <a:p>
            <a:r>
              <a:rPr lang="en-US" noProof="0"/>
              <a:t>Click to Add Slide Title Here</a:t>
            </a:r>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1341120" y="3235748"/>
            <a:ext cx="1049126" cy="1049124"/>
          </a:xfrm>
          <a:prstGeom prst="ellipse">
            <a:avLst/>
          </a:prstGeom>
          <a:solidFill>
            <a:schemeClr val="accent1"/>
          </a:solidFill>
          <a:ln w="19050">
            <a:noFill/>
          </a:ln>
        </p:spPr>
        <p:txBody>
          <a:bodyPr>
            <a:normAutofit/>
          </a:bodyPr>
          <a:lstStyle>
            <a:lvl1pPr>
              <a:defRPr sz="800">
                <a:latin typeface="+mn-lt"/>
              </a:defRPr>
            </a:lvl1pPr>
          </a:lstStyle>
          <a:p>
            <a:r>
              <a:rPr lang="en-US" noProof="0" dirty="0"/>
              <a:t>Click icon to add picture</a:t>
            </a:r>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4188425"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dirty="0"/>
              <a:t>Click icon to add picture</a:t>
            </a:r>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7035730"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dirty="0"/>
              <a:t>Click icon to add picture</a:t>
            </a:r>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9883035"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dirty="0"/>
              <a:t>Click icon to add picture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2018022"/>
            <a:ext cx="10685257" cy="541483"/>
          </a:xfrm>
        </p:spPr>
        <p:txBody>
          <a:bodyPr lIns="0">
            <a:noAutofit/>
          </a:bodyPr>
          <a:lstStyle>
            <a:lvl1pPr marL="0" indent="0" algn="ctr">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mn-lt"/>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atin typeface="+mj-lt"/>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n-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15261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6687422" y="1038724"/>
            <a:ext cx="804759" cy="804759"/>
          </a:xfrm>
          <a:prstGeom prst="ellipse">
            <a:avLst/>
          </a:prstGeom>
          <a:solidFill>
            <a:schemeClr val="bg1"/>
          </a:solidFill>
          <a:ln w="38100">
            <a:solidFill>
              <a:schemeClr val="bg1"/>
            </a:solidFill>
          </a:ln>
        </p:spPr>
        <p:txBody>
          <a:bodyPr>
            <a:normAutofit/>
          </a:bodyPr>
          <a:lstStyle>
            <a:lvl1pPr>
              <a:defRPr sz="800">
                <a:latin typeface="+mn-lt"/>
              </a:defRPr>
            </a:lvl1pPr>
          </a:lstStyle>
          <a:p>
            <a:r>
              <a:rPr lang="en-US" noProof="0" dirty="0"/>
              <a:t>Click icon to add picture</a:t>
            </a:r>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6687422" y="2330235"/>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dirty="0"/>
              <a:t>Click icon to add picture</a:t>
            </a:r>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6687422" y="3621746"/>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dirty="0"/>
              <a:t>Click icon to add picture</a:t>
            </a:r>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6687422" y="4913257"/>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dirty="0"/>
              <a:t>Click icon to add picture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841682" y="971950"/>
            <a:ext cx="3537030" cy="2036100"/>
          </a:xfrm>
        </p:spPr>
        <p:txBody>
          <a:bodyPr lIns="0"/>
          <a:lstStyle>
            <a:lvl1pPr>
              <a:defRPr>
                <a:solidFill>
                  <a:srgbClr val="5DAAB0"/>
                </a:solidFill>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6076930" y="729827"/>
            <a:ext cx="1643384" cy="1643384"/>
          </a:xfrm>
          <a:prstGeom prst="ellipse">
            <a:avLst/>
          </a:prstGeom>
        </p:spPr>
        <p:txBody>
          <a:bodyPr/>
          <a:lstStyle>
            <a:lvl1pPr>
              <a:defRPr>
                <a:latin typeface="+mn-lt"/>
              </a:defRPr>
            </a:lvl1pPr>
          </a:lstStyle>
          <a:p>
            <a:r>
              <a:rPr lang="en-US" dirty="0"/>
              <a:t>Click icon to add picture</a:t>
            </a:r>
          </a:p>
        </p:txBody>
      </p:sp>
      <p:sp>
        <p:nvSpPr>
          <p:cNvPr id="6" name="Picture Placeholder 4">
            <a:extLst>
              <a:ext uri="{FF2B5EF4-FFF2-40B4-BE49-F238E27FC236}">
                <a16:creationId xmlns:a16="http://schemas.microsoft.com/office/drawing/2014/main" id="{FB28CC40-CBF3-4E1C-841D-45C7739F95EE}"/>
              </a:ext>
            </a:extLst>
          </p:cNvPr>
          <p:cNvSpPr>
            <a:spLocks noGrp="1"/>
          </p:cNvSpPr>
          <p:nvPr>
            <p:ph type="pic" sz="quarter" idx="12"/>
          </p:nvPr>
        </p:nvSpPr>
        <p:spPr>
          <a:xfrm>
            <a:off x="8970602" y="729827"/>
            <a:ext cx="1643384" cy="1643384"/>
          </a:xfrm>
          <a:prstGeom prst="ellipse">
            <a:avLst/>
          </a:prstGeom>
        </p:spPr>
        <p:txBody>
          <a:bodyPr/>
          <a:lstStyle>
            <a:lvl1pPr>
              <a:defRPr>
                <a:latin typeface="+mn-lt"/>
              </a:defRPr>
            </a:lvl1pPr>
          </a:lstStyle>
          <a:p>
            <a:r>
              <a:rPr lang="en-US" dirty="0"/>
              <a:t>Click icon to add picture</a:t>
            </a:r>
          </a:p>
        </p:txBody>
      </p:sp>
      <p:sp>
        <p:nvSpPr>
          <p:cNvPr id="7" name="Picture Placeholder 4">
            <a:extLst>
              <a:ext uri="{FF2B5EF4-FFF2-40B4-BE49-F238E27FC236}">
                <a16:creationId xmlns:a16="http://schemas.microsoft.com/office/drawing/2014/main" id="{12606688-9042-46BE-82EA-2A9034C21250}"/>
              </a:ext>
            </a:extLst>
          </p:cNvPr>
          <p:cNvSpPr>
            <a:spLocks noGrp="1"/>
          </p:cNvSpPr>
          <p:nvPr>
            <p:ph type="pic" sz="quarter" idx="13"/>
          </p:nvPr>
        </p:nvSpPr>
        <p:spPr>
          <a:xfrm>
            <a:off x="6076930" y="3646649"/>
            <a:ext cx="1643384" cy="1643384"/>
          </a:xfrm>
          <a:prstGeom prst="ellipse">
            <a:avLst/>
          </a:prstGeom>
        </p:spPr>
        <p:txBody>
          <a:bodyPr/>
          <a:lstStyle>
            <a:lvl1pPr>
              <a:defRPr>
                <a:latin typeface="+mn-lt"/>
              </a:defRPr>
            </a:lvl1pPr>
          </a:lstStyle>
          <a:p>
            <a:r>
              <a:rPr lang="en-US" dirty="0"/>
              <a:t>Click icon to add picture</a:t>
            </a:r>
          </a:p>
        </p:txBody>
      </p:sp>
      <p:sp>
        <p:nvSpPr>
          <p:cNvPr id="8" name="Picture Placeholder 4">
            <a:extLst>
              <a:ext uri="{FF2B5EF4-FFF2-40B4-BE49-F238E27FC236}">
                <a16:creationId xmlns:a16="http://schemas.microsoft.com/office/drawing/2014/main" id="{94A72397-DF36-48ED-9888-0827D143B9BE}"/>
              </a:ext>
            </a:extLst>
          </p:cNvPr>
          <p:cNvSpPr>
            <a:spLocks noGrp="1"/>
          </p:cNvSpPr>
          <p:nvPr>
            <p:ph type="pic" sz="quarter" idx="14"/>
          </p:nvPr>
        </p:nvSpPr>
        <p:spPr>
          <a:xfrm>
            <a:off x="8970602" y="3646649"/>
            <a:ext cx="1643384" cy="1643384"/>
          </a:xfrm>
          <a:prstGeom prst="ellipse">
            <a:avLst/>
          </a:prstGeom>
        </p:spPr>
        <p:txBody>
          <a:bodyPr/>
          <a:lstStyle>
            <a:lvl1pPr>
              <a:defRPr>
                <a:latin typeface="+mn-lt"/>
              </a:defRPr>
            </a:lvl1pPr>
          </a:lstStyle>
          <a:p>
            <a:r>
              <a:rPr lang="en-US" dirty="0"/>
              <a:t>Click icon to add picture</a:t>
            </a:r>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5642770"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5642770"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8544956"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8544956"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5642770"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5642770"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8544956"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8544956"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6" name="Shape 62">
            <a:extLst>
              <a:ext uri="{FF2B5EF4-FFF2-40B4-BE49-F238E27FC236}">
                <a16:creationId xmlns:a16="http://schemas.microsoft.com/office/drawing/2014/main" id="{E2A7A773-8673-42D6-B565-4013CBE76BBD}"/>
              </a:ext>
            </a:extLst>
          </p:cNvPr>
          <p:cNvSpPr/>
          <p:nvPr userDrawn="1"/>
        </p:nvSpPr>
        <p:spPr>
          <a:xfrm rot="16200000" flipV="1">
            <a:off x="965155" y="-18490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687764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8D18BE-27C3-4048-91A7-DD0F0F8D0861}"/>
              </a:ext>
            </a:extLst>
          </p:cNvPr>
          <p:cNvSpPr/>
          <p:nvPr userDrawn="1"/>
        </p:nvSpPr>
        <p:spPr>
          <a:xfrm>
            <a:off x="4190264" y="2280735"/>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2106887" y="616350"/>
            <a:ext cx="7978227" cy="1062602"/>
          </a:xfrm>
        </p:spPr>
        <p:txBody>
          <a:bodyPr lIns="0"/>
          <a:lstStyle>
            <a:lvl1pPr algn="ctr">
              <a:defRPr>
                <a:solidFill>
                  <a:schemeClr val="tx2"/>
                </a:solidFill>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4306007" y="2385012"/>
            <a:ext cx="1643384" cy="1643384"/>
          </a:xfrm>
          <a:prstGeom prst="ellipse">
            <a:avLst/>
          </a:prstGeom>
        </p:spPr>
        <p:txBody>
          <a:bodyPr>
            <a:normAutofit/>
          </a:bodyPr>
          <a:lstStyle>
            <a:lvl1pPr algn="ctr">
              <a:defRPr sz="1600">
                <a:latin typeface="+mn-lt"/>
              </a:defRPr>
            </a:lvl1pPr>
          </a:lstStyle>
          <a:p>
            <a:r>
              <a:rPr lang="en-US" dirty="0"/>
              <a:t>Click icon to add picture</a:t>
            </a:r>
          </a:p>
        </p:txBody>
      </p:sp>
      <p:sp>
        <p:nvSpPr>
          <p:cNvPr id="6" name="Picture Placeholder 4">
            <a:extLst>
              <a:ext uri="{FF2B5EF4-FFF2-40B4-BE49-F238E27FC236}">
                <a16:creationId xmlns:a16="http://schemas.microsoft.com/office/drawing/2014/main" id="{FB28CC40-CBF3-4E1C-841D-45C7739F95EE}"/>
              </a:ext>
            </a:extLst>
          </p:cNvPr>
          <p:cNvSpPr>
            <a:spLocks noGrp="1"/>
          </p:cNvSpPr>
          <p:nvPr>
            <p:ph type="pic" sz="quarter" idx="12"/>
          </p:nvPr>
        </p:nvSpPr>
        <p:spPr>
          <a:xfrm>
            <a:off x="6273705" y="2385012"/>
            <a:ext cx="1643384" cy="1643384"/>
          </a:xfrm>
          <a:prstGeom prst="ellipse">
            <a:avLst/>
          </a:prstGeom>
        </p:spPr>
        <p:txBody>
          <a:bodyPr>
            <a:normAutofit/>
          </a:bodyPr>
          <a:lstStyle>
            <a:lvl1pPr algn="ctr">
              <a:defRPr sz="1600">
                <a:latin typeface="+mn-lt"/>
              </a:defRPr>
            </a:lvl1pPr>
          </a:lstStyle>
          <a:p>
            <a:r>
              <a:rPr lang="en-US" dirty="0"/>
              <a:t>Click icon to add picture</a:t>
            </a:r>
          </a:p>
        </p:txBody>
      </p:sp>
      <p:sp>
        <p:nvSpPr>
          <p:cNvPr id="7" name="Picture Placeholder 4">
            <a:extLst>
              <a:ext uri="{FF2B5EF4-FFF2-40B4-BE49-F238E27FC236}">
                <a16:creationId xmlns:a16="http://schemas.microsoft.com/office/drawing/2014/main" id="{12606688-9042-46BE-82EA-2A9034C21250}"/>
              </a:ext>
            </a:extLst>
          </p:cNvPr>
          <p:cNvSpPr>
            <a:spLocks noGrp="1"/>
          </p:cNvSpPr>
          <p:nvPr>
            <p:ph type="pic" sz="quarter" idx="13"/>
          </p:nvPr>
        </p:nvSpPr>
        <p:spPr>
          <a:xfrm>
            <a:off x="4306007" y="4352707"/>
            <a:ext cx="1643384" cy="1643384"/>
          </a:xfrm>
          <a:prstGeom prst="ellipse">
            <a:avLst/>
          </a:prstGeom>
        </p:spPr>
        <p:txBody>
          <a:bodyPr>
            <a:normAutofit/>
          </a:bodyPr>
          <a:lstStyle>
            <a:lvl1pPr algn="ctr">
              <a:defRPr sz="1600">
                <a:latin typeface="+mn-lt"/>
              </a:defRPr>
            </a:lvl1pPr>
          </a:lstStyle>
          <a:p>
            <a:r>
              <a:rPr lang="en-US" dirty="0"/>
              <a:t>Click icon to add picture</a:t>
            </a:r>
          </a:p>
        </p:txBody>
      </p:sp>
      <p:sp>
        <p:nvSpPr>
          <p:cNvPr id="8" name="Picture Placeholder 4">
            <a:extLst>
              <a:ext uri="{FF2B5EF4-FFF2-40B4-BE49-F238E27FC236}">
                <a16:creationId xmlns:a16="http://schemas.microsoft.com/office/drawing/2014/main" id="{94A72397-DF36-48ED-9888-0827D143B9BE}"/>
              </a:ext>
            </a:extLst>
          </p:cNvPr>
          <p:cNvSpPr>
            <a:spLocks noGrp="1"/>
          </p:cNvSpPr>
          <p:nvPr>
            <p:ph type="pic" sz="quarter" idx="14"/>
          </p:nvPr>
        </p:nvSpPr>
        <p:spPr>
          <a:xfrm>
            <a:off x="6273705" y="4352707"/>
            <a:ext cx="1643384" cy="1643384"/>
          </a:xfrm>
          <a:prstGeom prst="ellipse">
            <a:avLst/>
          </a:prstGeom>
        </p:spPr>
        <p:txBody>
          <a:bodyPr>
            <a:normAutofit/>
          </a:bodyPr>
          <a:lstStyle>
            <a:lvl1pPr algn="ctr">
              <a:defRPr sz="1600">
                <a:latin typeface="+mn-lt"/>
              </a:defRPr>
            </a:lvl1pPr>
          </a:lstStyle>
          <a:p>
            <a:r>
              <a:rPr lang="en-US" dirty="0"/>
              <a:t>Click icon to add picture</a:t>
            </a:r>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1504731" y="3168715"/>
            <a:ext cx="2517605" cy="484146"/>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1504731" y="2764389"/>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8241403" y="3168715"/>
            <a:ext cx="2517605" cy="484146"/>
          </a:xfrm>
        </p:spPr>
        <p:txBody>
          <a:bodyPr lIns="0">
            <a:noAutofit/>
          </a:bodyPr>
          <a:lstStyle>
            <a:lvl1pPr marL="0" indent="0" algn="l">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8241403" y="2764389"/>
            <a:ext cx="2517605" cy="382749"/>
          </a:xfrm>
        </p:spPr>
        <p:txBody>
          <a:bodyPr lIns="0" anchor="b">
            <a:noAutofit/>
          </a:bodyPr>
          <a:lstStyle>
            <a:lvl1pPr marL="0" indent="0" algn="l">
              <a:buNone/>
              <a:defRPr sz="1600" b="1">
                <a:latin typeface="+mn-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p:ph type="body" sz="quarter" idx="19"/>
          </p:nvPr>
        </p:nvSpPr>
        <p:spPr>
          <a:xfrm>
            <a:off x="1504731" y="5167572"/>
            <a:ext cx="2517605" cy="484146"/>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p:ph type="body" sz="quarter" idx="20" hasCustomPrompt="1"/>
          </p:nvPr>
        </p:nvSpPr>
        <p:spPr>
          <a:xfrm>
            <a:off x="1504731" y="4763246"/>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p:ph type="body" sz="quarter" idx="21"/>
          </p:nvPr>
        </p:nvSpPr>
        <p:spPr>
          <a:xfrm>
            <a:off x="8241403" y="5167572"/>
            <a:ext cx="2517605" cy="484146"/>
          </a:xfrm>
        </p:spPr>
        <p:txBody>
          <a:bodyPr lIns="0">
            <a:noAutofit/>
          </a:bodyPr>
          <a:lstStyle>
            <a:lvl1pPr marL="0" indent="0" algn="l">
              <a:buNone/>
              <a:defRPr sz="1400">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p:ph type="body" sz="quarter" idx="22" hasCustomPrompt="1"/>
          </p:nvPr>
        </p:nvSpPr>
        <p:spPr>
          <a:xfrm>
            <a:off x="8241403" y="4763246"/>
            <a:ext cx="2517605" cy="382749"/>
          </a:xfrm>
        </p:spPr>
        <p:txBody>
          <a:bodyPr lIns="0" anchor="b">
            <a:noAutofit/>
          </a:bodyPr>
          <a:lstStyle>
            <a:lvl1pPr marL="0" indent="0" algn="l">
              <a:buNone/>
              <a:defRPr sz="1600" b="1">
                <a:latin typeface="+mn-lt"/>
                <a:cs typeface="Arial" panose="020B0604020202020204" pitchFamily="34" charset="0"/>
              </a:defRPr>
            </a:lvl1pPr>
          </a:lstStyle>
          <a:p>
            <a:pPr lvl="0"/>
            <a:r>
              <a:rPr lang="en-US" dirty="0"/>
              <a:t>ADD NAME HERE</a:t>
            </a:r>
          </a:p>
        </p:txBody>
      </p:sp>
      <p:sp>
        <p:nvSpPr>
          <p:cNvPr id="17" name="Oval 16">
            <a:extLst>
              <a:ext uri="{FF2B5EF4-FFF2-40B4-BE49-F238E27FC236}">
                <a16:creationId xmlns:a16="http://schemas.microsoft.com/office/drawing/2014/main" id="{EC623159-5A5F-49ED-8FE8-D17FB82C8BB9}"/>
              </a:ext>
            </a:extLst>
          </p:cNvPr>
          <p:cNvSpPr/>
          <p:nvPr userDrawn="1"/>
        </p:nvSpPr>
        <p:spPr>
          <a:xfrm>
            <a:off x="6157960" y="2280735"/>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Oval 17">
            <a:extLst>
              <a:ext uri="{FF2B5EF4-FFF2-40B4-BE49-F238E27FC236}">
                <a16:creationId xmlns:a16="http://schemas.microsoft.com/office/drawing/2014/main" id="{83F630FE-FEDE-4DCF-98BE-57FA329D971D}"/>
              </a:ext>
            </a:extLst>
          </p:cNvPr>
          <p:cNvSpPr/>
          <p:nvPr userDrawn="1"/>
        </p:nvSpPr>
        <p:spPr>
          <a:xfrm>
            <a:off x="4190264" y="4236857"/>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Oval 18">
            <a:extLst>
              <a:ext uri="{FF2B5EF4-FFF2-40B4-BE49-F238E27FC236}">
                <a16:creationId xmlns:a16="http://schemas.microsoft.com/office/drawing/2014/main" id="{5CEE0F46-6DA2-40B8-B7F9-015FA8D24163}"/>
              </a:ext>
            </a:extLst>
          </p:cNvPr>
          <p:cNvSpPr/>
          <p:nvPr userDrawn="1"/>
        </p:nvSpPr>
        <p:spPr>
          <a:xfrm>
            <a:off x="6157960" y="4236857"/>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3331175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atin typeface="+mj-lt"/>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dirty="0"/>
              <a:t>Click icon to add chart</a:t>
            </a:r>
          </a:p>
        </p:txBody>
      </p:sp>
    </p:spTree>
    <p:extLst>
      <p:ext uri="{BB962C8B-B14F-4D97-AF65-F5344CB8AC3E}">
        <p14:creationId xmlns:p14="http://schemas.microsoft.com/office/powerpoint/2010/main" val="744560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atin typeface="+mj-lt"/>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dirty="0"/>
              <a:t>Click icon to add chart</a:t>
            </a:r>
          </a:p>
        </p:txBody>
      </p:sp>
      <p:sp>
        <p:nvSpPr>
          <p:cNvPr id="4" name="Picture Placeholder 3">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dirty="0"/>
              <a:t>Click icon to add picture</a:t>
            </a:r>
          </a:p>
        </p:txBody>
      </p:sp>
    </p:spTree>
    <p:extLst>
      <p:ext uri="{BB962C8B-B14F-4D97-AF65-F5344CB8AC3E}">
        <p14:creationId xmlns:p14="http://schemas.microsoft.com/office/powerpoint/2010/main" val="698514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atin typeface="+mj-lt"/>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dirty="0"/>
              <a:t>Click icon to add table</a:t>
            </a:r>
          </a:p>
        </p:txBody>
      </p:sp>
    </p:spTree>
    <p:extLst>
      <p:ext uri="{BB962C8B-B14F-4D97-AF65-F5344CB8AC3E}">
        <p14:creationId xmlns:p14="http://schemas.microsoft.com/office/powerpoint/2010/main" val="850829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9" name="Shape 62">
            <a:extLst>
              <a:ext uri="{FF2B5EF4-FFF2-40B4-BE49-F238E27FC236}">
                <a16:creationId xmlns:a16="http://schemas.microsoft.com/office/drawing/2014/main" id="{77A2F74A-3B1A-417B-8998-62F0E7EF0E74}"/>
              </a:ext>
            </a:extLst>
          </p:cNvPr>
          <p:cNvSpPr/>
          <p:nvPr userDrawn="1"/>
        </p:nvSpPr>
        <p:spPr>
          <a:xfrm rot="16200000" flipV="1">
            <a:off x="965155" y="-70306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2708475"/>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838200" y="3796498"/>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0" name="Shape 62">
            <a:extLst>
              <a:ext uri="{FF2B5EF4-FFF2-40B4-BE49-F238E27FC236}">
                <a16:creationId xmlns:a16="http://schemas.microsoft.com/office/drawing/2014/main" id="{171AB7B1-2963-43C8-84A5-2FCF188ACF42}"/>
              </a:ext>
            </a:extLst>
          </p:cNvPr>
          <p:cNvSpPr/>
          <p:nvPr userDrawn="1"/>
        </p:nvSpPr>
        <p:spPr>
          <a:xfrm rot="16200000" flipV="1">
            <a:off x="1094402" y="2525899"/>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Picture Placeholder 6">
            <a:extLst>
              <a:ext uri="{FF2B5EF4-FFF2-40B4-BE49-F238E27FC236}">
                <a16:creationId xmlns:a16="http://schemas.microsoft.com/office/drawing/2014/main" id="{DAA0C5BA-C2D3-4A68-8EDE-1831408789D6}"/>
              </a:ext>
            </a:extLst>
          </p:cNvPr>
          <p:cNvSpPr>
            <a:spLocks noGrp="1"/>
          </p:cNvSpPr>
          <p:nvPr>
            <p:ph type="pic" sz="quarter" idx="13"/>
          </p:nvPr>
        </p:nvSpPr>
        <p:spPr>
          <a:xfrm>
            <a:off x="0" y="0"/>
            <a:ext cx="12191999" cy="6858000"/>
          </a:xfrm>
          <a:custGeom>
            <a:avLst/>
            <a:gdLst>
              <a:gd name="connsiteX0" fmla="*/ 0 w 11933381"/>
              <a:gd name="connsiteY0" fmla="*/ 0 h 6858000"/>
              <a:gd name="connsiteX1" fmla="*/ 11933381 w 11933381"/>
              <a:gd name="connsiteY1" fmla="*/ 0 h 6858000"/>
              <a:gd name="connsiteX2" fmla="*/ 11933381 w 11933381"/>
              <a:gd name="connsiteY2" fmla="*/ 6858000 h 6858000"/>
              <a:gd name="connsiteX3" fmla="*/ 0 w 11933381"/>
              <a:gd name="connsiteY3" fmla="*/ 6858000 h 6858000"/>
              <a:gd name="connsiteX4" fmla="*/ 0 w 11933381"/>
              <a:gd name="connsiteY4" fmla="*/ 5854361 h 6858000"/>
              <a:gd name="connsiteX5" fmla="*/ 8109878 w 11933381"/>
              <a:gd name="connsiteY5" fmla="*/ 5854361 h 6858000"/>
              <a:gd name="connsiteX6" fmla="*/ 8109878 w 11933381"/>
              <a:gd name="connsiteY6" fmla="*/ 1949923 h 6858000"/>
              <a:gd name="connsiteX7" fmla="*/ 0 w 11933381"/>
              <a:gd name="connsiteY7" fmla="*/ 1949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381" h="6858000">
                <a:moveTo>
                  <a:pt x="0" y="0"/>
                </a:moveTo>
                <a:lnTo>
                  <a:pt x="11933381" y="0"/>
                </a:lnTo>
                <a:lnTo>
                  <a:pt x="11933381" y="6858000"/>
                </a:lnTo>
                <a:lnTo>
                  <a:pt x="0" y="6858000"/>
                </a:lnTo>
                <a:lnTo>
                  <a:pt x="0" y="5854361"/>
                </a:lnTo>
                <a:lnTo>
                  <a:pt x="8109878" y="5854361"/>
                </a:lnTo>
                <a:lnTo>
                  <a:pt x="8109878" y="1949923"/>
                </a:lnTo>
                <a:lnTo>
                  <a:pt x="0" y="1949923"/>
                </a:lnTo>
                <a:close/>
              </a:path>
            </a:pathLst>
          </a:custGeom>
          <a:solidFill>
            <a:schemeClr val="bg1"/>
          </a:solidFill>
        </p:spPr>
        <p:txBody>
          <a:bodyPr wrap="square">
            <a:noAutofit/>
          </a:bodyPr>
          <a:lstStyle/>
          <a:p>
            <a:r>
              <a:rPr lang="en-US" dirty="0"/>
              <a:t>Click icon to add picture</a:t>
            </a:r>
          </a:p>
        </p:txBody>
      </p:sp>
    </p:spTree>
    <p:extLst>
      <p:ext uri="{BB962C8B-B14F-4D97-AF65-F5344CB8AC3E}">
        <p14:creationId xmlns:p14="http://schemas.microsoft.com/office/powerpoint/2010/main" val="1132737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98755"/>
            <a:ext cx="3856038" cy="4235450"/>
          </a:xfrm>
          <a:solidFill>
            <a:schemeClr val="bg1">
              <a:lumMod val="95000"/>
            </a:schemeClr>
          </a:solidFill>
        </p:spPr>
        <p:txBody>
          <a:bodyPr/>
          <a:lstStyle/>
          <a:p>
            <a:r>
              <a:rPr lang="en-US" dirty="0"/>
              <a:t>Click icon to add picture</a:t>
            </a:r>
          </a:p>
        </p:txBody>
      </p:sp>
      <p:sp>
        <p:nvSpPr>
          <p:cNvPr id="4" name="Picture Placeholder 4">
            <a:extLst>
              <a:ext uri="{FF2B5EF4-FFF2-40B4-BE49-F238E27FC236}">
                <a16:creationId xmlns:a16="http://schemas.microsoft.com/office/drawing/2014/main" id="{D653D0B5-B695-4544-91E9-B8223EA713FF}"/>
              </a:ext>
            </a:extLst>
          </p:cNvPr>
          <p:cNvSpPr>
            <a:spLocks noGrp="1"/>
          </p:cNvSpPr>
          <p:nvPr>
            <p:ph type="pic" sz="quarter" idx="11"/>
          </p:nvPr>
        </p:nvSpPr>
        <p:spPr>
          <a:xfrm>
            <a:off x="4312285" y="198755"/>
            <a:ext cx="7651115" cy="4235450"/>
          </a:xfrm>
          <a:solidFill>
            <a:schemeClr val="bg1">
              <a:lumMod val="95000"/>
            </a:schemeClr>
          </a:solidFill>
        </p:spPr>
        <p:txBody>
          <a:bodyPr/>
          <a:lstStyle/>
          <a:p>
            <a:r>
              <a:rPr lang="en-US" dirty="0"/>
              <a:t>Click icon to add picture</a:t>
            </a:r>
          </a:p>
        </p:txBody>
      </p:sp>
      <p:sp>
        <p:nvSpPr>
          <p:cNvPr id="5" name="Picture Placeholder 4">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648200"/>
            <a:ext cx="7651116" cy="2011679"/>
          </a:xfrm>
          <a:solidFill>
            <a:schemeClr val="bg1">
              <a:lumMod val="95000"/>
            </a:schemeClr>
          </a:solidFill>
        </p:spPr>
        <p:txBody>
          <a:bodyPr/>
          <a:lstStyle/>
          <a:p>
            <a:r>
              <a:rPr lang="en-US" dirty="0"/>
              <a:t>Click icon to add picture</a:t>
            </a:r>
          </a:p>
        </p:txBody>
      </p:sp>
      <p:sp>
        <p:nvSpPr>
          <p:cNvPr id="6" name="Picture Placeholder 4">
            <a:extLst>
              <a:ext uri="{FF2B5EF4-FFF2-40B4-BE49-F238E27FC236}">
                <a16:creationId xmlns:a16="http://schemas.microsoft.com/office/drawing/2014/main" id="{75694821-2A94-40B8-8AAD-3E3762AFD388}"/>
              </a:ext>
            </a:extLst>
          </p:cNvPr>
          <p:cNvSpPr>
            <a:spLocks noGrp="1"/>
          </p:cNvSpPr>
          <p:nvPr>
            <p:ph type="pic" sz="quarter" idx="13"/>
          </p:nvPr>
        </p:nvSpPr>
        <p:spPr>
          <a:xfrm>
            <a:off x="8122919" y="4648200"/>
            <a:ext cx="3855721" cy="2011679"/>
          </a:xfrm>
          <a:solidFill>
            <a:schemeClr val="bg1">
              <a:lumMod val="95000"/>
            </a:schemeClr>
          </a:solidFill>
        </p:spPr>
        <p:txBody>
          <a:bodyPr/>
          <a:lstStyle/>
          <a:p>
            <a:r>
              <a:rPr lang="en-US" dirty="0"/>
              <a:t>Click icon to add picture</a:t>
            </a:r>
          </a:p>
        </p:txBody>
      </p:sp>
    </p:spTree>
    <p:extLst>
      <p:ext uri="{BB962C8B-B14F-4D97-AF65-F5344CB8AC3E}">
        <p14:creationId xmlns:p14="http://schemas.microsoft.com/office/powerpoint/2010/main" val="3532277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8951" y="304800"/>
            <a:ext cx="11190816" cy="750888"/>
          </a:xfrm>
        </p:spPr>
        <p:txBody>
          <a:bodyPr/>
          <a:lstStyle/>
          <a:p>
            <a:r>
              <a:rPr lang="en-US"/>
              <a:t>Click to edit Master title style</a:t>
            </a:r>
          </a:p>
        </p:txBody>
      </p:sp>
      <p:sp>
        <p:nvSpPr>
          <p:cNvPr id="3" name="Content Placeholder 2"/>
          <p:cNvSpPr>
            <a:spLocks noGrp="1"/>
          </p:cNvSpPr>
          <p:nvPr>
            <p:ph sz="half" idx="1"/>
          </p:nvPr>
        </p:nvSpPr>
        <p:spPr>
          <a:xfrm>
            <a:off x="495301" y="1414463"/>
            <a:ext cx="5490633" cy="2214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9134" y="1414463"/>
            <a:ext cx="5490633" cy="1030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189134" y="2597151"/>
            <a:ext cx="5490633" cy="103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8949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373C762-8092-4F49-BC46-91BCA0557F23}"/>
              </a:ext>
            </a:extLst>
          </p:cNvPr>
          <p:cNvSpPr>
            <a:spLocks noGrp="1"/>
          </p:cNvSpPr>
          <p:nvPr>
            <p:ph type="pic" sz="quarter" idx="10"/>
          </p:nvPr>
        </p:nvSpPr>
        <p:spPr>
          <a:xfrm>
            <a:off x="0"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2430682 h 6858000"/>
              <a:gd name="connsiteX3" fmla="*/ 3823504 w 12191999"/>
              <a:gd name="connsiteY3" fmla="*/ 2430682 h 6858000"/>
              <a:gd name="connsiteX4" fmla="*/ 3823504 w 12191999"/>
              <a:gd name="connsiteY4" fmla="*/ 6335120 h 6858000"/>
              <a:gd name="connsiteX5" fmla="*/ 12191999 w 12191999"/>
              <a:gd name="connsiteY5" fmla="*/ 633512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2430682"/>
                </a:lnTo>
                <a:lnTo>
                  <a:pt x="3823504" y="2430682"/>
                </a:lnTo>
                <a:lnTo>
                  <a:pt x="3823504" y="6335120"/>
                </a:lnTo>
                <a:lnTo>
                  <a:pt x="12191999" y="6335120"/>
                </a:lnTo>
                <a:lnTo>
                  <a:pt x="12191999" y="6858000"/>
                </a:lnTo>
                <a:lnTo>
                  <a:pt x="0" y="6858000"/>
                </a:lnTo>
                <a:close/>
              </a:path>
            </a:pathLst>
          </a:custGeom>
          <a:solidFill>
            <a:schemeClr val="bg1"/>
          </a:solidFill>
        </p:spPr>
        <p:txBody>
          <a:bodyPr wrap="square">
            <a:noAutofit/>
          </a:bodyPr>
          <a:lstStyle/>
          <a:p>
            <a:r>
              <a:rPr lang="en-US" dirty="0"/>
              <a:t>Click icon to add picture</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4403208" y="2870519"/>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4403209" y="3958542"/>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0" name="Shape 62">
            <a:extLst>
              <a:ext uri="{FF2B5EF4-FFF2-40B4-BE49-F238E27FC236}">
                <a16:creationId xmlns:a16="http://schemas.microsoft.com/office/drawing/2014/main" id="{171AB7B1-2963-43C8-84A5-2FCF188ACF42}"/>
              </a:ext>
            </a:extLst>
          </p:cNvPr>
          <p:cNvSpPr/>
          <p:nvPr userDrawn="1"/>
        </p:nvSpPr>
        <p:spPr>
          <a:xfrm rot="16200000" flipV="1">
            <a:off x="4788658" y="2817190"/>
            <a:ext cx="0" cy="1930310"/>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652B907-27B2-46E0-B157-E5617EF0413D}"/>
              </a:ext>
            </a:extLst>
          </p:cNvPr>
          <p:cNvSpPr>
            <a:spLocks noGrp="1"/>
          </p:cNvSpPr>
          <p:nvPr>
            <p:ph type="pic" sz="quarter" idx="10"/>
          </p:nvPr>
        </p:nvSpPr>
        <p:spPr>
          <a:xfrm>
            <a:off x="0" y="0"/>
            <a:ext cx="12191999" cy="6858000"/>
          </a:xfrm>
          <a:custGeom>
            <a:avLst/>
            <a:gdLst>
              <a:gd name="connsiteX0" fmla="*/ 0 w 12191999"/>
              <a:gd name="connsiteY0" fmla="*/ 0 h 6553196"/>
              <a:gd name="connsiteX1" fmla="*/ 12191999 w 12191999"/>
              <a:gd name="connsiteY1" fmla="*/ 0 h 6553196"/>
              <a:gd name="connsiteX2" fmla="*/ 12191999 w 12191999"/>
              <a:gd name="connsiteY2" fmla="*/ 6553196 h 6553196"/>
              <a:gd name="connsiteX3" fmla="*/ 9099630 w 12191999"/>
              <a:gd name="connsiteY3" fmla="*/ 6553196 h 6553196"/>
              <a:gd name="connsiteX4" fmla="*/ 9099630 w 12191999"/>
              <a:gd name="connsiteY4" fmla="*/ 2953562 h 6553196"/>
              <a:gd name="connsiteX5" fmla="*/ 731134 w 12191999"/>
              <a:gd name="connsiteY5" fmla="*/ 2953562 h 6553196"/>
              <a:gd name="connsiteX6" fmla="*/ 731134 w 12191999"/>
              <a:gd name="connsiteY6" fmla="*/ 6553196 h 6553196"/>
              <a:gd name="connsiteX7" fmla="*/ 0 w 12191999"/>
              <a:gd name="connsiteY7" fmla="*/ 6553196 h 655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553196">
                <a:moveTo>
                  <a:pt x="0" y="0"/>
                </a:moveTo>
                <a:lnTo>
                  <a:pt x="12191999" y="0"/>
                </a:lnTo>
                <a:lnTo>
                  <a:pt x="12191999" y="6553196"/>
                </a:lnTo>
                <a:lnTo>
                  <a:pt x="9099630" y="6553196"/>
                </a:lnTo>
                <a:lnTo>
                  <a:pt x="9099630" y="2953562"/>
                </a:lnTo>
                <a:lnTo>
                  <a:pt x="731134" y="2953562"/>
                </a:lnTo>
                <a:lnTo>
                  <a:pt x="731134" y="6553196"/>
                </a:lnTo>
                <a:lnTo>
                  <a:pt x="0" y="6553196"/>
                </a:lnTo>
                <a:close/>
              </a:path>
            </a:pathLst>
          </a:custGeom>
          <a:solidFill>
            <a:schemeClr val="bg1"/>
          </a:solidFill>
        </p:spPr>
        <p:txBody>
          <a:bodyPr wrap="square">
            <a:noAutofit/>
          </a:bodyPr>
          <a:lstStyle>
            <a:lvl1pPr>
              <a:defRPr>
                <a:latin typeface="+mn-lt"/>
              </a:defRPr>
            </a:lvl1pPr>
          </a:lstStyle>
          <a:p>
            <a:r>
              <a:rPr lang="en-US" dirty="0"/>
              <a:t>Click icon to add picture</a:t>
            </a:r>
          </a:p>
        </p:txBody>
      </p:sp>
      <p:sp>
        <p:nvSpPr>
          <p:cNvPr id="7" name="Title 1">
            <a:extLst>
              <a:ext uri="{FF2B5EF4-FFF2-40B4-BE49-F238E27FC236}">
                <a16:creationId xmlns:a16="http://schemas.microsoft.com/office/drawing/2014/main" id="{81AEE170-55AC-411A-B257-BD682DE716D0}"/>
              </a:ext>
            </a:extLst>
          </p:cNvPr>
          <p:cNvSpPr>
            <a:spLocks noGrp="1"/>
          </p:cNvSpPr>
          <p:nvPr>
            <p:ph type="title" hasCustomPrompt="1"/>
          </p:nvPr>
        </p:nvSpPr>
        <p:spPr>
          <a:xfrm>
            <a:off x="1220164" y="3379810"/>
            <a:ext cx="7252505" cy="891250"/>
          </a:xfrm>
        </p:spPr>
        <p:txBody>
          <a:bodyPr anchor="t">
            <a:noAutofit/>
          </a:bodyPr>
          <a:lstStyle>
            <a:lvl1pPr algn="l">
              <a:defRPr sz="5000" b="1">
                <a:solidFill>
                  <a:schemeClr val="bg1"/>
                </a:solidFill>
                <a:latin typeface="+mj-lt"/>
              </a:defRPr>
            </a:lvl1pPr>
          </a:lstStyle>
          <a:p>
            <a:r>
              <a:rPr lang="en-US" dirty="0"/>
              <a:t>CLICK TO ADD TITLE</a:t>
            </a:r>
          </a:p>
        </p:txBody>
      </p:sp>
      <p:sp>
        <p:nvSpPr>
          <p:cNvPr id="8" name="Text Placeholder 12">
            <a:extLst>
              <a:ext uri="{FF2B5EF4-FFF2-40B4-BE49-F238E27FC236}">
                <a16:creationId xmlns:a16="http://schemas.microsoft.com/office/drawing/2014/main" id="{92D701DC-3803-4D06-BFB3-A9F78E4022EF}"/>
              </a:ext>
            </a:extLst>
          </p:cNvPr>
          <p:cNvSpPr>
            <a:spLocks noGrp="1"/>
          </p:cNvSpPr>
          <p:nvPr>
            <p:ph type="body" sz="quarter" idx="14" hasCustomPrompt="1"/>
          </p:nvPr>
        </p:nvSpPr>
        <p:spPr>
          <a:xfrm>
            <a:off x="1220165" y="4467833"/>
            <a:ext cx="7252504"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9" name="Shape 62">
            <a:extLst>
              <a:ext uri="{FF2B5EF4-FFF2-40B4-BE49-F238E27FC236}">
                <a16:creationId xmlns:a16="http://schemas.microsoft.com/office/drawing/2014/main" id="{71FB5177-8D30-4482-99E2-8BFEB1D37D9E}"/>
              </a:ext>
            </a:extLst>
          </p:cNvPr>
          <p:cNvSpPr/>
          <p:nvPr userDrawn="1"/>
        </p:nvSpPr>
        <p:spPr>
          <a:xfrm rot="16200000" flipV="1">
            <a:off x="1285385" y="3006251"/>
            <a:ext cx="0" cy="2570770"/>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dirty="0"/>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a:extLst>
              <a:ext uri="{FF2B5EF4-FFF2-40B4-BE49-F238E27FC236}">
                <a16:creationId xmlns:a16="http://schemas.microsoft.com/office/drawing/2014/main" id="{2683CBB0-468F-4DD2-853B-FBFFA91B662E}"/>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356412"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3778137" y="2225040"/>
            <a:ext cx="3557587" cy="3668025"/>
          </a:xfrm>
        </p:spPr>
        <p:txBody>
          <a:bodyPr/>
          <a:lstStyle>
            <a:lvl1pPr>
              <a:defRPr>
                <a:latin typeface="+mn-lt"/>
              </a:defRPr>
            </a:lvl1pPr>
          </a:lstStyle>
          <a:p>
            <a:r>
              <a:rPr lang="en-US" dirty="0"/>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7559432"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7559432"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7559432"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7559432"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7559432"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a:extLst>
              <a:ext uri="{FF2B5EF4-FFF2-40B4-BE49-F238E27FC236}">
                <a16:creationId xmlns:a16="http://schemas.microsoft.com/office/drawing/2014/main" id="{2683CBB0-468F-4DD2-853B-FBFFA91B662E}"/>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E2F3CED5-D6C7-4A0B-B731-FDB78F4E3341}"/>
              </a:ext>
            </a:extLst>
          </p:cNvPr>
          <p:cNvSpPr/>
          <p:nvPr userDrawn="1"/>
        </p:nvSpPr>
        <p:spPr>
          <a:xfrm>
            <a:off x="3778137" y="0"/>
            <a:ext cx="3586162"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50430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5" r:id="rId2"/>
    <p:sldLayoutId id="2147483689" r:id="rId3"/>
    <p:sldLayoutId id="2147483684" r:id="rId4"/>
    <p:sldLayoutId id="2147483651" r:id="rId5"/>
    <p:sldLayoutId id="2147483685" r:id="rId6"/>
    <p:sldLayoutId id="2147483674" r:id="rId7"/>
    <p:sldLayoutId id="2147483690" r:id="rId8"/>
    <p:sldLayoutId id="2147483694" r:id="rId9"/>
    <p:sldLayoutId id="2147483693" r:id="rId10"/>
    <p:sldLayoutId id="2147483686" r:id="rId11"/>
    <p:sldLayoutId id="2147483703" r:id="rId12"/>
    <p:sldLayoutId id="2147483709" r:id="rId13"/>
    <p:sldLayoutId id="2147483710" r:id="rId14"/>
    <p:sldLayoutId id="2147483711" r:id="rId15"/>
    <p:sldLayoutId id="2147483712" r:id="rId16"/>
    <p:sldLayoutId id="2147483704" r:id="rId17"/>
    <p:sldLayoutId id="2147483702" r:id="rId18"/>
    <p:sldLayoutId id="2147483713" r:id="rId19"/>
    <p:sldLayoutId id="2147483714" r:id="rId20"/>
    <p:sldLayoutId id="2147483715" r:id="rId21"/>
    <p:sldLayoutId id="2147483695" r:id="rId22"/>
    <p:sldLayoutId id="2147483730" r:id="rId23"/>
    <p:sldLayoutId id="2147483698" r:id="rId24"/>
    <p:sldLayoutId id="2147483731" r:id="rId25"/>
    <p:sldLayoutId id="2147483699" r:id="rId26"/>
    <p:sldLayoutId id="2147483732" r:id="rId27"/>
    <p:sldLayoutId id="2147483700" r:id="rId28"/>
    <p:sldLayoutId id="2147483733" r:id="rId29"/>
    <p:sldLayoutId id="2147483701" r:id="rId30"/>
    <p:sldLayoutId id="2147483734" r:id="rId31"/>
    <p:sldLayoutId id="2147483696" r:id="rId32"/>
    <p:sldLayoutId id="2147483705" r:id="rId33"/>
    <p:sldLayoutId id="2147483706" r:id="rId34"/>
    <p:sldLayoutId id="2147483707" r:id="rId35"/>
    <p:sldLayoutId id="2147483708" r:id="rId36"/>
    <p:sldLayoutId id="2147483687" r:id="rId37"/>
    <p:sldLayoutId id="2147483719" r:id="rId38"/>
    <p:sldLayoutId id="2147483720" r:id="rId39"/>
    <p:sldLayoutId id="2147483718" r:id="rId40"/>
    <p:sldLayoutId id="2147483721" r:id="rId41"/>
    <p:sldLayoutId id="2147483716" r:id="rId42"/>
    <p:sldLayoutId id="2147483722" r:id="rId43"/>
    <p:sldLayoutId id="2147483723" r:id="rId44"/>
    <p:sldLayoutId id="2147483725" r:id="rId45"/>
    <p:sldLayoutId id="2147483726" r:id="rId46"/>
    <p:sldLayoutId id="2147483675" r:id="rId47"/>
    <p:sldLayoutId id="2147483677" r:id="rId48"/>
    <p:sldLayoutId id="2147483729" r:id="rId49"/>
    <p:sldLayoutId id="2147483728" r:id="rId50"/>
    <p:sldLayoutId id="2147483736" r:id="rId51"/>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www.maxpixel.net/Map-Google-Location-Maps-Navigator-Gps-Navigation-2049641" TargetMode="Externa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s://www.bundabergnow.com/2019/03/25/seniors-foru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8.xml"/><Relationship Id="rId4" Type="http://schemas.openxmlformats.org/officeDocument/2006/relationships/hyperlink" Target="http://www.publicdomainpictures.net/view-image.php?image=10403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openxmlformats.org/officeDocument/2006/relationships/hyperlink" Target="http://www.publicdomainpictures.net/view-image.php?image=10403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hyperlink" Target="https://openclipart.org/detail/22797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Driving_in_Singapor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6.xml"/><Relationship Id="rId5" Type="http://schemas.openxmlformats.org/officeDocument/2006/relationships/hyperlink" Target="https://creativecommons.org/licenses/by-sa/3.0/" TargetMode="External"/><Relationship Id="rId4" Type="http://schemas.openxmlformats.org/officeDocument/2006/relationships/hyperlink" Target="https://stackoverflow.com/questions/37283346/remove-the-extra-day-month-and-year-on-android-calendar-dialo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8.xml"/><Relationship Id="rId4" Type="http://schemas.openxmlformats.org/officeDocument/2006/relationships/hyperlink" Target="https://pixabay.com/en/list-icon-symbol-paper-sign-flat-2389219/"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hyperlink" Target="http://www.thehartford.com/lifetime" TargetMode="External"/><Relationship Id="rId5" Type="http://schemas.openxmlformats.org/officeDocument/2006/relationships/hyperlink" Target="https://creativecommons.org/licenses/by-sa/3.0/" TargetMode="External"/><Relationship Id="rId4" Type="http://schemas.openxmlformats.org/officeDocument/2006/relationships/hyperlink" Target="https://en.wikipedia.org/wiki/The_Hartfor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s://www.bundabergnow.com/2019/03/25/seniors-foru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www.aarp.org/safedriving"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hyperlink" Target="mailto:lwood@mhamidsouth.org" TargetMode="External"/><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hyperlink" Target="https://pixabay.com/en/umbrella-non-wet-cloudy-116370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s://creativecommons.org/licenses/by/3.0/" TargetMode="External"/><Relationship Id="rId5" Type="http://schemas.openxmlformats.org/officeDocument/2006/relationships/hyperlink" Target="https://www.flickr.com/photos/wildrose115/23173416364"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4A170B2-94FC-4D6C-8214-D59884AF7B97}"/>
              </a:ext>
            </a:extLst>
          </p:cNvPr>
          <p:cNvSpPr>
            <a:spLocks noGrp="1"/>
          </p:cNvSpPr>
          <p:nvPr>
            <p:ph type="title"/>
          </p:nvPr>
        </p:nvSpPr>
        <p:spPr>
          <a:xfrm>
            <a:off x="103367" y="2849228"/>
            <a:ext cx="7907824" cy="1799915"/>
          </a:xfrm>
        </p:spPr>
        <p:txBody>
          <a:bodyPr/>
          <a:lstStyle/>
          <a:p>
            <a:r>
              <a:rPr lang="en-US" sz="5400" dirty="0"/>
              <a:t>Assessing Early Dementia</a:t>
            </a:r>
            <a:endParaRPr lang="en-US" dirty="0"/>
          </a:p>
        </p:txBody>
      </p:sp>
      <p:pic>
        <p:nvPicPr>
          <p:cNvPr id="16" name="Picture 15">
            <a:extLst>
              <a:ext uri="{FF2B5EF4-FFF2-40B4-BE49-F238E27FC236}">
                <a16:creationId xmlns:a16="http://schemas.microsoft.com/office/drawing/2014/main" id="{F54FD924-816D-46E1-B225-A4BA69B7AEAB}"/>
              </a:ext>
            </a:extLst>
          </p:cNvPr>
          <p:cNvPicPr>
            <a:picLocks noChangeAspect="1"/>
          </p:cNvPicPr>
          <p:nvPr/>
        </p:nvPicPr>
        <p:blipFill rotWithShape="1">
          <a:blip r:embed="rId3"/>
          <a:srcRect b="19643"/>
          <a:stretch/>
        </p:blipFill>
        <p:spPr>
          <a:xfrm>
            <a:off x="20" y="10"/>
            <a:ext cx="12191979" cy="6857990"/>
          </a:xfrm>
          <a:custGeom>
            <a:avLst/>
            <a:gdLst>
              <a:gd name="connsiteX0" fmla="*/ 0 w 11933381"/>
              <a:gd name="connsiteY0" fmla="*/ 0 h 6858000"/>
              <a:gd name="connsiteX1" fmla="*/ 11933381 w 11933381"/>
              <a:gd name="connsiteY1" fmla="*/ 0 h 6858000"/>
              <a:gd name="connsiteX2" fmla="*/ 11933381 w 11933381"/>
              <a:gd name="connsiteY2" fmla="*/ 6858000 h 6858000"/>
              <a:gd name="connsiteX3" fmla="*/ 0 w 11933381"/>
              <a:gd name="connsiteY3" fmla="*/ 6858000 h 6858000"/>
              <a:gd name="connsiteX4" fmla="*/ 0 w 11933381"/>
              <a:gd name="connsiteY4" fmla="*/ 5854361 h 6858000"/>
              <a:gd name="connsiteX5" fmla="*/ 8109878 w 11933381"/>
              <a:gd name="connsiteY5" fmla="*/ 5854361 h 6858000"/>
              <a:gd name="connsiteX6" fmla="*/ 8109878 w 11933381"/>
              <a:gd name="connsiteY6" fmla="*/ 1949923 h 6858000"/>
              <a:gd name="connsiteX7" fmla="*/ 0 w 11933381"/>
              <a:gd name="connsiteY7" fmla="*/ 1949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381" h="6858000">
                <a:moveTo>
                  <a:pt x="0" y="0"/>
                </a:moveTo>
                <a:lnTo>
                  <a:pt x="11933381" y="0"/>
                </a:lnTo>
                <a:lnTo>
                  <a:pt x="11933381" y="6858000"/>
                </a:lnTo>
                <a:lnTo>
                  <a:pt x="0" y="6858000"/>
                </a:lnTo>
                <a:lnTo>
                  <a:pt x="0" y="5854361"/>
                </a:lnTo>
                <a:lnTo>
                  <a:pt x="8109878" y="5854361"/>
                </a:lnTo>
                <a:lnTo>
                  <a:pt x="8109878" y="1949923"/>
                </a:lnTo>
                <a:lnTo>
                  <a:pt x="0" y="1949923"/>
                </a:lnTo>
                <a:close/>
              </a:path>
            </a:pathLst>
          </a:custGeom>
          <a:noFill/>
        </p:spPr>
      </p:pic>
      <p:pic>
        <p:nvPicPr>
          <p:cNvPr id="15" name="Picture 14" descr="A picture containing drawing&#10;&#10;Description automatically generated">
            <a:extLst>
              <a:ext uri="{FF2B5EF4-FFF2-40B4-BE49-F238E27FC236}">
                <a16:creationId xmlns:a16="http://schemas.microsoft.com/office/drawing/2014/main" id="{63F1B071-01FA-41B4-9EBA-C338E002BCC9}"/>
              </a:ext>
            </a:extLst>
          </p:cNvPr>
          <p:cNvPicPr>
            <a:picLocks noChangeAspect="1"/>
          </p:cNvPicPr>
          <p:nvPr/>
        </p:nvPicPr>
        <p:blipFill>
          <a:blip r:embed="rId4"/>
          <a:stretch>
            <a:fillRect/>
          </a:stretch>
        </p:blipFill>
        <p:spPr>
          <a:xfrm>
            <a:off x="8436535" y="394636"/>
            <a:ext cx="3465943" cy="1342989"/>
          </a:xfrm>
          <a:prstGeom prst="rect">
            <a:avLst/>
          </a:prstGeom>
          <a:noFill/>
        </p:spPr>
      </p:pic>
      <p:pic>
        <p:nvPicPr>
          <p:cNvPr id="17" name="Picture 16" descr="A picture containing game, mirror&#10;&#10;Description automatically generated">
            <a:extLst>
              <a:ext uri="{FF2B5EF4-FFF2-40B4-BE49-F238E27FC236}">
                <a16:creationId xmlns:a16="http://schemas.microsoft.com/office/drawing/2014/main" id="{F1DAEB8C-BFFC-46A5-9BD9-4D5719E93F7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173900" y="3176251"/>
            <a:ext cx="2916805" cy="1598230"/>
          </a:xfrm>
          <a:prstGeom prst="rect">
            <a:avLst/>
          </a:prstGeom>
        </p:spPr>
      </p:pic>
      <p:sp>
        <p:nvSpPr>
          <p:cNvPr id="23" name="TextBox 22">
            <a:extLst>
              <a:ext uri="{FF2B5EF4-FFF2-40B4-BE49-F238E27FC236}">
                <a16:creationId xmlns:a16="http://schemas.microsoft.com/office/drawing/2014/main" id="{7642CBC6-052E-43F5-8DB3-2D0F003C0AB5}"/>
              </a:ext>
            </a:extLst>
          </p:cNvPr>
          <p:cNvSpPr txBox="1"/>
          <p:nvPr/>
        </p:nvSpPr>
        <p:spPr>
          <a:xfrm>
            <a:off x="459188" y="4785542"/>
            <a:ext cx="6166236" cy="523220"/>
          </a:xfrm>
          <a:prstGeom prst="rect">
            <a:avLst/>
          </a:prstGeom>
          <a:noFill/>
        </p:spPr>
        <p:txBody>
          <a:bodyPr wrap="square">
            <a:spAutoFit/>
          </a:bodyPr>
          <a:lstStyle/>
          <a:p>
            <a:r>
              <a:rPr lang="en-US" sz="2800" dirty="0"/>
              <a:t>How to Have the “ Car Key” Talk </a:t>
            </a:r>
          </a:p>
        </p:txBody>
      </p:sp>
      <p:sp>
        <p:nvSpPr>
          <p:cNvPr id="25" name="TextBox 24">
            <a:extLst>
              <a:ext uri="{FF2B5EF4-FFF2-40B4-BE49-F238E27FC236}">
                <a16:creationId xmlns:a16="http://schemas.microsoft.com/office/drawing/2014/main" id="{88384FEA-4E40-4672-ABF3-F502A3FE962C}"/>
              </a:ext>
            </a:extLst>
          </p:cNvPr>
          <p:cNvSpPr txBox="1"/>
          <p:nvPr/>
        </p:nvSpPr>
        <p:spPr>
          <a:xfrm>
            <a:off x="280283" y="5506236"/>
            <a:ext cx="6205992" cy="369332"/>
          </a:xfrm>
          <a:prstGeom prst="rect">
            <a:avLst/>
          </a:prstGeom>
          <a:noFill/>
        </p:spPr>
        <p:txBody>
          <a:bodyPr wrap="square">
            <a:spAutoFit/>
          </a:bodyPr>
          <a:lstStyle/>
          <a:p>
            <a:r>
              <a:rPr lang="en-US" sz="1800" dirty="0"/>
              <a:t>Presented by Lynn Wood, Caregiver Support Coordinator</a:t>
            </a:r>
          </a:p>
        </p:txBody>
      </p:sp>
    </p:spTree>
    <p:extLst>
      <p:ext uri="{BB962C8B-B14F-4D97-AF65-F5344CB8AC3E}">
        <p14:creationId xmlns:p14="http://schemas.microsoft.com/office/powerpoint/2010/main" val="4079148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8CD555-AB49-4CAE-998F-97A85F59AD6D}"/>
              </a:ext>
            </a:extLst>
          </p:cNvPr>
          <p:cNvSpPr>
            <a:spLocks noGrp="1"/>
          </p:cNvSpPr>
          <p:nvPr>
            <p:ph type="title"/>
          </p:nvPr>
        </p:nvSpPr>
        <p:spPr>
          <a:xfrm>
            <a:off x="531889" y="1087120"/>
            <a:ext cx="4222991" cy="3545840"/>
          </a:xfrm>
        </p:spPr>
        <p:txBody>
          <a:bodyPr anchor="ctr">
            <a:noAutofit/>
          </a:bodyPr>
          <a:lstStyle/>
          <a:p>
            <a:r>
              <a:rPr lang="en-US" sz="3600" u="sng" dirty="0"/>
              <a:t>Language Center</a:t>
            </a:r>
            <a:br>
              <a:rPr lang="en-US" sz="3600" dirty="0"/>
            </a:br>
            <a:br>
              <a:rPr lang="en-US" sz="3200" dirty="0"/>
            </a:br>
            <a:r>
              <a:rPr lang="en-US" sz="3200" dirty="0"/>
              <a:t>Recognize language</a:t>
            </a:r>
            <a:br>
              <a:rPr lang="en-US" sz="3200" dirty="0"/>
            </a:br>
            <a:br>
              <a:rPr lang="en-US" sz="3200" dirty="0"/>
            </a:br>
            <a:r>
              <a:rPr lang="en-US" sz="3200" dirty="0"/>
              <a:t>Object Categorization</a:t>
            </a:r>
            <a:br>
              <a:rPr lang="en-US" sz="3200" dirty="0"/>
            </a:br>
            <a:br>
              <a:rPr lang="en-US" sz="3200" dirty="0"/>
            </a:br>
            <a:r>
              <a:rPr lang="en-US" sz="3200" dirty="0"/>
              <a:t>Face Recognition</a:t>
            </a:r>
            <a:br>
              <a:rPr lang="en-US" sz="3200" dirty="0"/>
            </a:br>
            <a:br>
              <a:rPr lang="en-US" sz="3200" dirty="0"/>
            </a:br>
            <a:r>
              <a:rPr lang="en-US" sz="3200" dirty="0"/>
              <a:t>Behavior-Aggressive</a:t>
            </a:r>
            <a:br>
              <a:rPr lang="en-US" sz="3200" dirty="0"/>
            </a:br>
            <a:br>
              <a:rPr lang="en-US" sz="3200" dirty="0"/>
            </a:br>
            <a:r>
              <a:rPr lang="en-US" sz="3200" dirty="0"/>
              <a:t>Short Term Memory</a:t>
            </a:r>
          </a:p>
        </p:txBody>
      </p:sp>
      <p:pic>
        <p:nvPicPr>
          <p:cNvPr id="4" name="Picture 3">
            <a:extLst>
              <a:ext uri="{FF2B5EF4-FFF2-40B4-BE49-F238E27FC236}">
                <a16:creationId xmlns:a16="http://schemas.microsoft.com/office/drawing/2014/main" id="{A7436BD7-ABB3-4411-ABB4-7D62816DECDF}"/>
              </a:ext>
            </a:extLst>
          </p:cNvPr>
          <p:cNvPicPr>
            <a:picLocks noChangeAspect="1"/>
          </p:cNvPicPr>
          <p:nvPr/>
        </p:nvPicPr>
        <p:blipFill>
          <a:blip r:embed="rId3"/>
          <a:stretch>
            <a:fillRect/>
          </a:stretch>
        </p:blipFill>
        <p:spPr>
          <a:xfrm>
            <a:off x="5029200" y="386080"/>
            <a:ext cx="6085840" cy="6085840"/>
          </a:xfrm>
          <a:prstGeom prst="rect">
            <a:avLst/>
          </a:prstGeom>
        </p:spPr>
      </p:pic>
    </p:spTree>
    <p:extLst>
      <p:ext uri="{BB962C8B-B14F-4D97-AF65-F5344CB8AC3E}">
        <p14:creationId xmlns:p14="http://schemas.microsoft.com/office/powerpoint/2010/main" val="350667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8CD555-AB49-4CAE-998F-97A85F59AD6D}"/>
              </a:ext>
            </a:extLst>
          </p:cNvPr>
          <p:cNvSpPr>
            <a:spLocks noGrp="1"/>
          </p:cNvSpPr>
          <p:nvPr>
            <p:ph type="title"/>
          </p:nvPr>
        </p:nvSpPr>
        <p:spPr>
          <a:xfrm>
            <a:off x="440449" y="1645920"/>
            <a:ext cx="4507471" cy="3373120"/>
          </a:xfrm>
        </p:spPr>
        <p:txBody>
          <a:bodyPr anchor="ctr">
            <a:noAutofit/>
          </a:bodyPr>
          <a:lstStyle/>
          <a:p>
            <a:r>
              <a:rPr lang="en-US" u="sng" dirty="0"/>
              <a:t>Perception Center</a:t>
            </a:r>
            <a:br>
              <a:rPr lang="en-US" dirty="0"/>
            </a:br>
            <a:br>
              <a:rPr lang="en-US" sz="3200" dirty="0"/>
            </a:br>
            <a:r>
              <a:rPr lang="en-US" sz="3200" dirty="0"/>
              <a:t>Tactile perception</a:t>
            </a:r>
            <a:br>
              <a:rPr lang="en-US" sz="3200" dirty="0"/>
            </a:br>
            <a:br>
              <a:rPr lang="en-US" sz="3200" dirty="0"/>
            </a:br>
            <a:r>
              <a:rPr lang="en-US" sz="3200" dirty="0"/>
              <a:t>Spatial awareness</a:t>
            </a:r>
            <a:br>
              <a:rPr lang="en-US" sz="3200" dirty="0"/>
            </a:br>
            <a:br>
              <a:rPr lang="en-US" sz="3200" dirty="0"/>
            </a:br>
            <a:r>
              <a:rPr lang="en-US" sz="3200" dirty="0"/>
              <a:t>Awareness of body parts</a:t>
            </a:r>
            <a:br>
              <a:rPr lang="en-US" sz="3200" dirty="0"/>
            </a:br>
            <a:br>
              <a:rPr lang="en-US" sz="3200" dirty="0"/>
            </a:br>
            <a:r>
              <a:rPr lang="en-US" sz="3200" dirty="0"/>
              <a:t>Eye hand coordination</a:t>
            </a:r>
            <a:br>
              <a:rPr lang="en-US" sz="3200" dirty="0"/>
            </a:br>
            <a:br>
              <a:rPr lang="en-US" sz="3200" dirty="0"/>
            </a:br>
            <a:r>
              <a:rPr lang="en-US" sz="3200" dirty="0"/>
              <a:t>Long Term Memories</a:t>
            </a:r>
          </a:p>
        </p:txBody>
      </p:sp>
      <p:pic>
        <p:nvPicPr>
          <p:cNvPr id="2" name="Picture 1">
            <a:extLst>
              <a:ext uri="{FF2B5EF4-FFF2-40B4-BE49-F238E27FC236}">
                <a16:creationId xmlns:a16="http://schemas.microsoft.com/office/drawing/2014/main" id="{1E8DB244-699D-4036-85BD-395F99FCA3EC}"/>
              </a:ext>
            </a:extLst>
          </p:cNvPr>
          <p:cNvPicPr>
            <a:picLocks noChangeAspect="1"/>
          </p:cNvPicPr>
          <p:nvPr/>
        </p:nvPicPr>
        <p:blipFill>
          <a:blip r:embed="rId3"/>
          <a:stretch>
            <a:fillRect/>
          </a:stretch>
        </p:blipFill>
        <p:spPr>
          <a:xfrm>
            <a:off x="4785360" y="713445"/>
            <a:ext cx="7233920" cy="5431109"/>
          </a:xfrm>
          <a:prstGeom prst="rect">
            <a:avLst/>
          </a:prstGeom>
        </p:spPr>
      </p:pic>
    </p:spTree>
    <p:extLst>
      <p:ext uri="{BB962C8B-B14F-4D97-AF65-F5344CB8AC3E}">
        <p14:creationId xmlns:p14="http://schemas.microsoft.com/office/powerpoint/2010/main" val="3271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8CD555-AB49-4CAE-998F-97A85F59AD6D}"/>
              </a:ext>
            </a:extLst>
          </p:cNvPr>
          <p:cNvSpPr>
            <a:spLocks noGrp="1"/>
          </p:cNvSpPr>
          <p:nvPr>
            <p:ph type="title"/>
          </p:nvPr>
        </p:nvSpPr>
        <p:spPr>
          <a:xfrm>
            <a:off x="2621281" y="3342640"/>
            <a:ext cx="4206240" cy="2997200"/>
          </a:xfrm>
        </p:spPr>
        <p:txBody>
          <a:bodyPr anchor="ctr">
            <a:noAutofit/>
          </a:bodyPr>
          <a:lstStyle/>
          <a:p>
            <a:r>
              <a:rPr lang="en-US" sz="3600" u="sng" dirty="0"/>
              <a:t>Visual Processing Center</a:t>
            </a:r>
            <a:br>
              <a:rPr lang="en-US" sz="3600" u="sng" dirty="0"/>
            </a:br>
            <a:br>
              <a:rPr lang="en-US" sz="3200" dirty="0"/>
            </a:br>
            <a:r>
              <a:rPr lang="en-US" sz="3200" dirty="0"/>
              <a:t>Visual perceptions</a:t>
            </a:r>
            <a:br>
              <a:rPr lang="en-US" sz="3200" dirty="0"/>
            </a:br>
            <a:br>
              <a:rPr lang="en-US" sz="3200" dirty="0"/>
            </a:br>
            <a:r>
              <a:rPr lang="en-US" sz="3200" dirty="0"/>
              <a:t>Recognition</a:t>
            </a:r>
          </a:p>
        </p:txBody>
      </p:sp>
      <p:pic>
        <p:nvPicPr>
          <p:cNvPr id="3" name="Picture 2">
            <a:extLst>
              <a:ext uri="{FF2B5EF4-FFF2-40B4-BE49-F238E27FC236}">
                <a16:creationId xmlns:a16="http://schemas.microsoft.com/office/drawing/2014/main" id="{D82CB4B7-1FEF-4859-9B11-96B4EC3626DB}"/>
              </a:ext>
            </a:extLst>
          </p:cNvPr>
          <p:cNvPicPr>
            <a:picLocks noChangeAspect="1"/>
          </p:cNvPicPr>
          <p:nvPr/>
        </p:nvPicPr>
        <p:blipFill>
          <a:blip r:embed="rId3"/>
          <a:stretch>
            <a:fillRect/>
          </a:stretch>
        </p:blipFill>
        <p:spPr>
          <a:xfrm>
            <a:off x="7150174" y="2956560"/>
            <a:ext cx="4420833" cy="3625619"/>
          </a:xfrm>
          <a:prstGeom prst="rect">
            <a:avLst/>
          </a:prstGeom>
        </p:spPr>
      </p:pic>
      <p:pic>
        <p:nvPicPr>
          <p:cNvPr id="4" name="Picture 3">
            <a:extLst>
              <a:ext uri="{FF2B5EF4-FFF2-40B4-BE49-F238E27FC236}">
                <a16:creationId xmlns:a16="http://schemas.microsoft.com/office/drawing/2014/main" id="{74D7BBF3-EF03-4769-A7AA-F7E5DE918586}"/>
              </a:ext>
            </a:extLst>
          </p:cNvPr>
          <p:cNvPicPr>
            <a:picLocks noChangeAspect="1"/>
          </p:cNvPicPr>
          <p:nvPr/>
        </p:nvPicPr>
        <p:blipFill>
          <a:blip r:embed="rId4"/>
          <a:stretch>
            <a:fillRect/>
          </a:stretch>
        </p:blipFill>
        <p:spPr>
          <a:xfrm>
            <a:off x="1146953" y="543386"/>
            <a:ext cx="2627957" cy="2665499"/>
          </a:xfrm>
          <a:prstGeom prst="rect">
            <a:avLst/>
          </a:prstGeom>
        </p:spPr>
      </p:pic>
      <p:sp>
        <p:nvSpPr>
          <p:cNvPr id="5" name="TextBox 4">
            <a:extLst>
              <a:ext uri="{FF2B5EF4-FFF2-40B4-BE49-F238E27FC236}">
                <a16:creationId xmlns:a16="http://schemas.microsoft.com/office/drawing/2014/main" id="{1AFD92AD-1421-494E-BC02-810D4CC7049C}"/>
              </a:ext>
            </a:extLst>
          </p:cNvPr>
          <p:cNvSpPr txBox="1"/>
          <p:nvPr/>
        </p:nvSpPr>
        <p:spPr>
          <a:xfrm>
            <a:off x="4124960" y="262082"/>
            <a:ext cx="5862320" cy="2677656"/>
          </a:xfrm>
          <a:prstGeom prst="rect">
            <a:avLst/>
          </a:prstGeom>
          <a:noFill/>
        </p:spPr>
        <p:txBody>
          <a:bodyPr wrap="square" rtlCol="0">
            <a:spAutoFit/>
          </a:bodyPr>
          <a:lstStyle/>
          <a:p>
            <a:r>
              <a:rPr lang="en-US" sz="3600" b="1" u="sng" dirty="0">
                <a:latin typeface="+mj-lt"/>
              </a:rPr>
              <a:t>Cerebellum</a:t>
            </a:r>
          </a:p>
          <a:p>
            <a:endParaRPr lang="en-US" dirty="0"/>
          </a:p>
          <a:p>
            <a:r>
              <a:rPr lang="en-US" sz="3200" b="1" dirty="0">
                <a:latin typeface="+mj-lt"/>
              </a:rPr>
              <a:t>Balance</a:t>
            </a:r>
          </a:p>
          <a:p>
            <a:endParaRPr lang="en-US" sz="3200" b="1" dirty="0">
              <a:latin typeface="+mj-lt"/>
            </a:endParaRPr>
          </a:p>
          <a:p>
            <a:r>
              <a:rPr lang="en-US" sz="3200" b="1" dirty="0">
                <a:latin typeface="+mj-lt"/>
              </a:rPr>
              <a:t>Muscle Coordination</a:t>
            </a:r>
          </a:p>
          <a:p>
            <a:endParaRPr lang="en-US" dirty="0"/>
          </a:p>
        </p:txBody>
      </p:sp>
    </p:spTree>
    <p:extLst>
      <p:ext uri="{BB962C8B-B14F-4D97-AF65-F5344CB8AC3E}">
        <p14:creationId xmlns:p14="http://schemas.microsoft.com/office/powerpoint/2010/main" val="312327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8CD555-AB49-4CAE-998F-97A85F59AD6D}"/>
              </a:ext>
            </a:extLst>
          </p:cNvPr>
          <p:cNvSpPr>
            <a:spLocks noGrp="1"/>
          </p:cNvSpPr>
          <p:nvPr>
            <p:ph type="title"/>
          </p:nvPr>
        </p:nvSpPr>
        <p:spPr>
          <a:xfrm>
            <a:off x="863601" y="1148080"/>
            <a:ext cx="4206240" cy="2997200"/>
          </a:xfrm>
        </p:spPr>
        <p:txBody>
          <a:bodyPr anchor="ctr">
            <a:noAutofit/>
          </a:bodyPr>
          <a:lstStyle/>
          <a:p>
            <a:br>
              <a:rPr lang="en-US" sz="3600" dirty="0"/>
            </a:br>
            <a:br>
              <a:rPr lang="en-US" sz="3600" dirty="0"/>
            </a:br>
            <a:br>
              <a:rPr lang="en-US" sz="3600" dirty="0"/>
            </a:br>
            <a:br>
              <a:rPr lang="en-US" sz="3600" dirty="0"/>
            </a:br>
            <a:r>
              <a:rPr lang="en-US" sz="3600" u="sng" dirty="0"/>
              <a:t>Control Center</a:t>
            </a:r>
            <a:br>
              <a:rPr lang="en-US" sz="3600" dirty="0"/>
            </a:br>
            <a:br>
              <a:rPr lang="en-US" sz="3600" dirty="0"/>
            </a:br>
            <a:r>
              <a:rPr lang="en-US" sz="3200" dirty="0"/>
              <a:t>Manages blood pressure, pulse, respiration</a:t>
            </a:r>
            <a:br>
              <a:rPr lang="en-US" sz="3200" dirty="0"/>
            </a:br>
            <a:br>
              <a:rPr lang="en-US" sz="3200" dirty="0"/>
            </a:br>
            <a:r>
              <a:rPr lang="en-US" sz="3200" dirty="0"/>
              <a:t>Arousal</a:t>
            </a:r>
            <a:br>
              <a:rPr lang="en-US" sz="3200" dirty="0"/>
            </a:br>
            <a:br>
              <a:rPr lang="en-US" sz="3200" dirty="0"/>
            </a:br>
            <a:r>
              <a:rPr lang="en-US" sz="3200" dirty="0"/>
              <a:t>Attention</a:t>
            </a:r>
            <a:br>
              <a:rPr lang="en-US" sz="3200" dirty="0"/>
            </a:br>
            <a:br>
              <a:rPr lang="en-US" sz="3200" dirty="0"/>
            </a:br>
            <a:r>
              <a:rPr lang="en-US" sz="3200" dirty="0"/>
              <a:t>Mood, Depression</a:t>
            </a:r>
            <a:br>
              <a:rPr lang="en-US" sz="3600" dirty="0"/>
            </a:br>
            <a:br>
              <a:rPr lang="en-US" sz="3200" dirty="0"/>
            </a:br>
            <a:endParaRPr lang="en-US" sz="3200" dirty="0"/>
          </a:p>
        </p:txBody>
      </p:sp>
      <p:pic>
        <p:nvPicPr>
          <p:cNvPr id="2" name="Picture 1">
            <a:extLst>
              <a:ext uri="{FF2B5EF4-FFF2-40B4-BE49-F238E27FC236}">
                <a16:creationId xmlns:a16="http://schemas.microsoft.com/office/drawing/2014/main" id="{A4811AFE-F55D-4C2F-9A41-E3B6FC59F288}"/>
              </a:ext>
            </a:extLst>
          </p:cNvPr>
          <p:cNvPicPr>
            <a:picLocks noChangeAspect="1"/>
          </p:cNvPicPr>
          <p:nvPr/>
        </p:nvPicPr>
        <p:blipFill>
          <a:blip r:embed="rId3"/>
          <a:stretch>
            <a:fillRect/>
          </a:stretch>
        </p:blipFill>
        <p:spPr>
          <a:xfrm>
            <a:off x="4569460" y="828675"/>
            <a:ext cx="6934200" cy="5200650"/>
          </a:xfrm>
          <a:prstGeom prst="rect">
            <a:avLst/>
          </a:prstGeom>
        </p:spPr>
      </p:pic>
    </p:spTree>
    <p:extLst>
      <p:ext uri="{BB962C8B-B14F-4D97-AF65-F5344CB8AC3E}">
        <p14:creationId xmlns:p14="http://schemas.microsoft.com/office/powerpoint/2010/main" val="1876989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5355823" y="289525"/>
            <a:ext cx="6322230" cy="1325563"/>
          </a:xfrm>
        </p:spPr>
        <p:txBody>
          <a:bodyPr anchor="b">
            <a:normAutofit/>
          </a:bodyPr>
          <a:lstStyle/>
          <a:p>
            <a:r>
              <a:rPr lang="en-US" dirty="0"/>
              <a:t>What Is Normal Aging? </a:t>
            </a:r>
          </a:p>
        </p:txBody>
      </p:sp>
      <p:sp>
        <p:nvSpPr>
          <p:cNvPr id="12" name="Text Placeholder 11">
            <a:extLst>
              <a:ext uri="{FF2B5EF4-FFF2-40B4-BE49-F238E27FC236}">
                <a16:creationId xmlns:a16="http://schemas.microsoft.com/office/drawing/2014/main" id="{045C97E3-0CF5-415A-BEEC-B465AA7F130B}"/>
              </a:ext>
            </a:extLst>
          </p:cNvPr>
          <p:cNvSpPr>
            <a:spLocks noGrp="1"/>
          </p:cNvSpPr>
          <p:nvPr>
            <p:ph type="body" sz="quarter" idx="12"/>
          </p:nvPr>
        </p:nvSpPr>
        <p:spPr>
          <a:xfrm>
            <a:off x="6352462" y="1637028"/>
            <a:ext cx="3046302" cy="382749"/>
          </a:xfrm>
        </p:spPr>
        <p:txBody>
          <a:bodyPr anchor="b">
            <a:normAutofit/>
          </a:bodyPr>
          <a:lstStyle/>
          <a:p>
            <a:pPr algn="ctr"/>
            <a:r>
              <a:rPr lang="en-US" sz="2000" dirty="0"/>
              <a:t>Normal Aging</a:t>
            </a:r>
          </a:p>
        </p:txBody>
      </p:sp>
      <p:sp>
        <p:nvSpPr>
          <p:cNvPr id="20" name="Text Placeholder 5">
            <a:extLst>
              <a:ext uri="{FF2B5EF4-FFF2-40B4-BE49-F238E27FC236}">
                <a16:creationId xmlns:a16="http://schemas.microsoft.com/office/drawing/2014/main" id="{9CDA406C-BB3D-432D-8701-E8621E41655F}"/>
              </a:ext>
            </a:extLst>
          </p:cNvPr>
          <p:cNvSpPr>
            <a:spLocks noGrp="1"/>
          </p:cNvSpPr>
          <p:nvPr>
            <p:ph type="body" sz="quarter" idx="15"/>
          </p:nvPr>
        </p:nvSpPr>
        <p:spPr>
          <a:xfrm>
            <a:off x="5470525" y="2346961"/>
            <a:ext cx="5868035" cy="4085644"/>
          </a:xfrm>
        </p:spPr>
        <p:txBody>
          <a:bodyPr/>
          <a:lstStyle/>
          <a:p>
            <a:pPr marL="342900" lvl="0" indent="-342900">
              <a:buFont typeface="Arial" panose="020B0604020202020204" pitchFamily="34" charset="0"/>
              <a:buChar char="•"/>
            </a:pPr>
            <a:r>
              <a:rPr lang="en-US" sz="1800" dirty="0"/>
              <a:t>Can’t recall a word. Describe the word to get it to pop up.</a:t>
            </a:r>
          </a:p>
          <a:p>
            <a:pPr marL="342900" lvl="0" indent="-342900">
              <a:buFont typeface="Arial" panose="020B0604020202020204" pitchFamily="34" charset="0"/>
              <a:buChar char="•"/>
            </a:pPr>
            <a:r>
              <a:rPr lang="en-US" sz="1800" dirty="0"/>
              <a:t>Give people time to process information. Go more slowly.</a:t>
            </a:r>
          </a:p>
          <a:p>
            <a:pPr marL="342900" lvl="0" indent="-342900">
              <a:buFont typeface="Arial" panose="020B0604020202020204" pitchFamily="34" charset="0"/>
              <a:buChar char="•"/>
            </a:pPr>
            <a:r>
              <a:rPr lang="en-US" sz="1800" dirty="0"/>
              <a:t>Slower to think.</a:t>
            </a:r>
          </a:p>
          <a:p>
            <a:pPr marL="342900" lvl="0" indent="-342900">
              <a:buFont typeface="Arial" panose="020B0604020202020204" pitchFamily="34" charset="0"/>
              <a:buChar char="•"/>
            </a:pPr>
            <a:r>
              <a:rPr lang="en-US" sz="1800" dirty="0"/>
              <a:t>Slower to do.</a:t>
            </a:r>
          </a:p>
          <a:p>
            <a:pPr marL="342900" lvl="0" indent="-342900">
              <a:buFont typeface="Arial" panose="020B0604020202020204" pitchFamily="34" charset="0"/>
              <a:buChar char="•"/>
            </a:pPr>
            <a:r>
              <a:rPr lang="en-US" sz="1800" dirty="0"/>
              <a:t>May hesitate more.</a:t>
            </a:r>
          </a:p>
          <a:p>
            <a:pPr marL="342900" lvl="0" indent="-342900">
              <a:buFont typeface="Arial" panose="020B0604020202020204" pitchFamily="34" charset="0"/>
              <a:buChar char="•"/>
            </a:pPr>
            <a:r>
              <a:rPr lang="en-US" sz="1800" dirty="0"/>
              <a:t>More likely to look before they leap.</a:t>
            </a:r>
          </a:p>
          <a:p>
            <a:pPr marL="342900" lvl="0" indent="-342900">
              <a:buFont typeface="Arial" panose="020B0604020202020204" pitchFamily="34" charset="0"/>
              <a:buChar char="•"/>
            </a:pPr>
            <a:r>
              <a:rPr lang="en-US" sz="1800" dirty="0"/>
              <a:t>Will know the person, but not find the name.</a:t>
            </a:r>
          </a:p>
          <a:p>
            <a:pPr marL="342900" lvl="0" indent="-342900">
              <a:buFont typeface="Arial" panose="020B0604020202020204" pitchFamily="34" charset="0"/>
              <a:buChar char="•"/>
            </a:pPr>
            <a:r>
              <a:rPr lang="en-US" sz="1800" dirty="0"/>
              <a:t>May pause when word finding</a:t>
            </a:r>
          </a:p>
          <a:p>
            <a:pPr marL="342900" lvl="0" indent="-342900">
              <a:buFont typeface="Arial" panose="020B0604020202020204" pitchFamily="34" charset="0"/>
              <a:buChar char="•"/>
            </a:pPr>
            <a:r>
              <a:rPr lang="en-US" sz="1800" dirty="0"/>
              <a:t>New data reminds me of old data</a:t>
            </a:r>
          </a:p>
          <a:p>
            <a:endParaRPr lang="en-US" dirty="0"/>
          </a:p>
        </p:txBody>
      </p:sp>
      <p:pic>
        <p:nvPicPr>
          <p:cNvPr id="5" name="Picture 4" descr="A group of people posing for the camera&#10;&#10;Description automatically generated">
            <a:extLst>
              <a:ext uri="{FF2B5EF4-FFF2-40B4-BE49-F238E27FC236}">
                <a16:creationId xmlns:a16="http://schemas.microsoft.com/office/drawing/2014/main" id="{21F3BFB1-1147-44D7-BC69-07CF4B9FCCE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 y="1193765"/>
            <a:ext cx="5103154" cy="4737907"/>
          </a:xfrm>
          <a:prstGeom prst="rect">
            <a:avLst/>
          </a:prstGeom>
        </p:spPr>
      </p:pic>
      <p:sp>
        <p:nvSpPr>
          <p:cNvPr id="6" name="TextBox 5">
            <a:extLst>
              <a:ext uri="{FF2B5EF4-FFF2-40B4-BE49-F238E27FC236}">
                <a16:creationId xmlns:a16="http://schemas.microsoft.com/office/drawing/2014/main" id="{F0F92104-5BDB-463C-AF64-5F4F471AEC67}"/>
              </a:ext>
            </a:extLst>
          </p:cNvPr>
          <p:cNvSpPr txBox="1"/>
          <p:nvPr/>
        </p:nvSpPr>
        <p:spPr>
          <a:xfrm>
            <a:off x="0" y="5700840"/>
            <a:ext cx="9144000" cy="230832"/>
          </a:xfrm>
          <a:prstGeom prst="rect">
            <a:avLst/>
          </a:prstGeom>
          <a:noFill/>
        </p:spPr>
        <p:txBody>
          <a:bodyPr wrap="square" rtlCol="0">
            <a:spAutoFit/>
          </a:bodyPr>
          <a:lstStyle/>
          <a:p>
            <a:r>
              <a:rPr lang="en-US" sz="900" dirty="0">
                <a:hlinkClick r:id="rId4" tooltip="https://www.bundabergnow.com/2019/03/25/seniors-forum/"/>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418309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
            <a:extLst>
              <a:ext uri="{FF2B5EF4-FFF2-40B4-BE49-F238E27FC236}">
                <a16:creationId xmlns:a16="http://schemas.microsoft.com/office/drawing/2014/main" id="{9C854393-0BCC-4A32-ADA6-D3818B2B24CC}"/>
              </a:ext>
            </a:extLst>
          </p:cNvPr>
          <p:cNvSpPr>
            <a:spLocks noGrp="1"/>
          </p:cNvSpPr>
          <p:nvPr>
            <p:ph type="pic" sz="quarter" idx="15"/>
          </p:nvPr>
        </p:nvSpPr>
        <p:spPr>
          <a:xfrm>
            <a:off x="0" y="0"/>
            <a:ext cx="12191995" cy="6857999"/>
          </a:xfrm>
        </p:spPr>
      </p:sp>
      <p:sp>
        <p:nvSpPr>
          <p:cNvPr id="3" name="Title 2">
            <a:extLst>
              <a:ext uri="{FF2B5EF4-FFF2-40B4-BE49-F238E27FC236}">
                <a16:creationId xmlns:a16="http://schemas.microsoft.com/office/drawing/2014/main" id="{0551428D-88B1-4AEF-A6FC-3051F466DF68}"/>
              </a:ext>
            </a:extLst>
          </p:cNvPr>
          <p:cNvSpPr>
            <a:spLocks noGrp="1"/>
          </p:cNvSpPr>
          <p:nvPr>
            <p:ph type="title"/>
          </p:nvPr>
        </p:nvSpPr>
        <p:spPr>
          <a:xfrm>
            <a:off x="838199" y="2002421"/>
            <a:ext cx="7252505" cy="891250"/>
          </a:xfrm>
        </p:spPr>
        <p:txBody>
          <a:bodyPr anchor="t">
            <a:normAutofit/>
          </a:bodyPr>
          <a:lstStyle/>
          <a:p>
            <a:r>
              <a:rPr lang="en-US" dirty="0"/>
              <a:t>We Should Talk</a:t>
            </a:r>
          </a:p>
        </p:txBody>
      </p:sp>
    </p:spTree>
    <p:extLst>
      <p:ext uri="{BB962C8B-B14F-4D97-AF65-F5344CB8AC3E}">
        <p14:creationId xmlns:p14="http://schemas.microsoft.com/office/powerpoint/2010/main" val="96044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3EB538-809B-4F44-A171-CFFA00AA0D69}"/>
              </a:ext>
            </a:extLst>
          </p:cNvPr>
          <p:cNvSpPr txBox="1"/>
          <p:nvPr/>
        </p:nvSpPr>
        <p:spPr>
          <a:xfrm>
            <a:off x="756821" y="595634"/>
            <a:ext cx="10336052" cy="830997"/>
          </a:xfrm>
          <a:prstGeom prst="rect">
            <a:avLst/>
          </a:prstGeom>
          <a:noFill/>
        </p:spPr>
        <p:txBody>
          <a:bodyPr wrap="square">
            <a:spAutoFit/>
          </a:bodyPr>
          <a:lstStyle/>
          <a:p>
            <a:pPr marL="685800" indent="-685800" algn="l">
              <a:buFont typeface="Wingdings" panose="05000000000000000000" pitchFamily="2" charset="2"/>
              <a:buChar char="Ø"/>
            </a:pPr>
            <a:r>
              <a:rPr lang="en-US" sz="4800" b="0" i="0" u="none" strike="noStrike" baseline="0" dirty="0">
                <a:solidFill>
                  <a:srgbClr val="3C5A79"/>
                </a:solidFill>
                <a:latin typeface="Archer-Semibold"/>
              </a:rPr>
              <a:t>Finding a Balance</a:t>
            </a:r>
          </a:p>
        </p:txBody>
      </p:sp>
      <p:sp>
        <p:nvSpPr>
          <p:cNvPr id="8" name="TextBox 7">
            <a:extLst>
              <a:ext uri="{FF2B5EF4-FFF2-40B4-BE49-F238E27FC236}">
                <a16:creationId xmlns:a16="http://schemas.microsoft.com/office/drawing/2014/main" id="{61B4231A-172C-4DE9-9BA2-6F8AFB028C18}"/>
              </a:ext>
            </a:extLst>
          </p:cNvPr>
          <p:cNvSpPr txBox="1"/>
          <p:nvPr/>
        </p:nvSpPr>
        <p:spPr>
          <a:xfrm>
            <a:off x="1099127" y="4140805"/>
            <a:ext cx="4658557" cy="769441"/>
          </a:xfrm>
          <a:prstGeom prst="rect">
            <a:avLst/>
          </a:prstGeom>
          <a:noFill/>
        </p:spPr>
        <p:txBody>
          <a:bodyPr wrap="square">
            <a:spAutoFit/>
          </a:bodyPr>
          <a:lstStyle/>
          <a:p>
            <a:pPr marL="571500" indent="-571500" algn="l">
              <a:buFont typeface="Wingdings" panose="05000000000000000000" pitchFamily="2" charset="2"/>
              <a:buChar char="Ø"/>
            </a:pPr>
            <a:r>
              <a:rPr lang="en-US" sz="4400" b="0" i="0" u="none" strike="noStrike" baseline="0" dirty="0">
                <a:solidFill>
                  <a:srgbClr val="3C5A79"/>
                </a:solidFill>
                <a:latin typeface="Archer-Semibold"/>
              </a:rPr>
              <a:t>Go Slow</a:t>
            </a:r>
          </a:p>
        </p:txBody>
      </p:sp>
      <p:sp>
        <p:nvSpPr>
          <p:cNvPr id="10" name="TextBox 9">
            <a:extLst>
              <a:ext uri="{FF2B5EF4-FFF2-40B4-BE49-F238E27FC236}">
                <a16:creationId xmlns:a16="http://schemas.microsoft.com/office/drawing/2014/main" id="{ED83C67E-4E97-4DE9-ACDB-375301B9F8C6}"/>
              </a:ext>
            </a:extLst>
          </p:cNvPr>
          <p:cNvSpPr txBox="1"/>
          <p:nvPr/>
        </p:nvSpPr>
        <p:spPr>
          <a:xfrm>
            <a:off x="3488852" y="2459303"/>
            <a:ext cx="6094520" cy="830997"/>
          </a:xfrm>
          <a:prstGeom prst="rect">
            <a:avLst/>
          </a:prstGeom>
          <a:noFill/>
        </p:spPr>
        <p:txBody>
          <a:bodyPr wrap="square">
            <a:spAutoFit/>
          </a:bodyPr>
          <a:lstStyle/>
          <a:p>
            <a:pPr marL="685800" indent="-685800" algn="l">
              <a:buFont typeface="Wingdings" panose="05000000000000000000" pitchFamily="2" charset="2"/>
              <a:buChar char="Ø"/>
            </a:pPr>
            <a:r>
              <a:rPr lang="en-US" sz="4800" dirty="0">
                <a:solidFill>
                  <a:srgbClr val="3C5A79"/>
                </a:solidFill>
                <a:latin typeface="Archer-Semibold"/>
              </a:rPr>
              <a:t>Start Early</a:t>
            </a:r>
            <a:endParaRPr lang="en-US" sz="4800" b="0" i="0" u="none" strike="noStrike" baseline="0" dirty="0">
              <a:solidFill>
                <a:srgbClr val="3C5A79"/>
              </a:solidFill>
              <a:latin typeface="Archer-Semibold"/>
            </a:endParaRPr>
          </a:p>
        </p:txBody>
      </p:sp>
      <p:pic>
        <p:nvPicPr>
          <p:cNvPr id="3" name="Picture 2" descr="A picture containing drawing&#10;&#10;Description automatically generated">
            <a:extLst>
              <a:ext uri="{FF2B5EF4-FFF2-40B4-BE49-F238E27FC236}">
                <a16:creationId xmlns:a16="http://schemas.microsoft.com/office/drawing/2014/main" id="{3F827B0E-84DF-4835-8D2D-C92DD1960509}"/>
              </a:ext>
            </a:extLst>
          </p:cNvPr>
          <p:cNvPicPr>
            <a:picLocks noChangeAspect="1"/>
          </p:cNvPicPr>
          <p:nvPr/>
        </p:nvPicPr>
        <p:blipFill>
          <a:blip r:embed="rId3">
            <a:duotone>
              <a:schemeClr val="accent1">
                <a:shade val="45000"/>
                <a:satMod val="135000"/>
              </a:schemeClr>
              <a:prstClr val="white"/>
            </a:duotone>
            <a:extLst>
              <a:ext uri="{837473B0-CC2E-450A-ABE3-18F120FF3D39}">
                <a1611:picAttrSrcUrl xmlns:a1611="http://schemas.microsoft.com/office/drawing/2016/11/main" r:id="rId4"/>
              </a:ext>
            </a:extLst>
          </a:blip>
          <a:stretch>
            <a:fillRect/>
          </a:stretch>
        </p:blipFill>
        <p:spPr>
          <a:xfrm>
            <a:off x="7252786" y="1689658"/>
            <a:ext cx="3840087" cy="3756085"/>
          </a:xfrm>
          <a:prstGeom prst="rect">
            <a:avLst/>
          </a:prstGeom>
        </p:spPr>
      </p:pic>
    </p:spTree>
    <p:extLst>
      <p:ext uri="{BB962C8B-B14F-4D97-AF65-F5344CB8AC3E}">
        <p14:creationId xmlns:p14="http://schemas.microsoft.com/office/powerpoint/2010/main" val="2571178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3EB538-809B-4F44-A171-CFFA00AA0D69}"/>
              </a:ext>
            </a:extLst>
          </p:cNvPr>
          <p:cNvSpPr txBox="1"/>
          <p:nvPr/>
        </p:nvSpPr>
        <p:spPr>
          <a:xfrm>
            <a:off x="3081986" y="461416"/>
            <a:ext cx="6921550" cy="923330"/>
          </a:xfrm>
          <a:prstGeom prst="rect">
            <a:avLst/>
          </a:prstGeom>
          <a:noFill/>
        </p:spPr>
        <p:txBody>
          <a:bodyPr wrap="square">
            <a:spAutoFit/>
          </a:bodyPr>
          <a:lstStyle/>
          <a:p>
            <a:pPr algn="l"/>
            <a:r>
              <a:rPr lang="en-US" sz="5400" dirty="0">
                <a:solidFill>
                  <a:srgbClr val="3C5A79"/>
                </a:solidFill>
                <a:latin typeface="Archer-Semibold"/>
              </a:rPr>
              <a:t>Opening Lines</a:t>
            </a:r>
            <a:endParaRPr lang="en-US" sz="5400" b="0" i="0" u="none" strike="noStrike" baseline="0" dirty="0">
              <a:solidFill>
                <a:srgbClr val="3C5A79"/>
              </a:solidFill>
              <a:latin typeface="Archer-Semibold"/>
            </a:endParaRPr>
          </a:p>
        </p:txBody>
      </p:sp>
      <p:pic>
        <p:nvPicPr>
          <p:cNvPr id="3" name="Picture 2" descr="A picture containing drawing&#10;&#10;Description automatically generated">
            <a:extLst>
              <a:ext uri="{FF2B5EF4-FFF2-40B4-BE49-F238E27FC236}">
                <a16:creationId xmlns:a16="http://schemas.microsoft.com/office/drawing/2014/main" id="{3F827B0E-84DF-4835-8D2D-C92DD1960509}"/>
              </a:ext>
            </a:extLst>
          </p:cNvPr>
          <p:cNvPicPr>
            <a:picLocks noChangeAspect="1"/>
          </p:cNvPicPr>
          <p:nvPr/>
        </p:nvPicPr>
        <p:blipFill>
          <a:blip r:embed="rId3">
            <a:duotone>
              <a:schemeClr val="accent1">
                <a:shade val="45000"/>
                <a:satMod val="135000"/>
              </a:schemeClr>
              <a:prstClr val="white"/>
            </a:duotone>
            <a:extLst>
              <a:ext uri="{837473B0-CC2E-450A-ABE3-18F120FF3D39}">
                <a1611:picAttrSrcUrl xmlns:a1611="http://schemas.microsoft.com/office/drawing/2016/11/main" r:id="rId4"/>
              </a:ext>
            </a:extLst>
          </a:blip>
          <a:stretch>
            <a:fillRect/>
          </a:stretch>
        </p:blipFill>
        <p:spPr>
          <a:xfrm>
            <a:off x="376498" y="2736703"/>
            <a:ext cx="3840087" cy="3756085"/>
          </a:xfrm>
          <a:prstGeom prst="rect">
            <a:avLst/>
          </a:prstGeom>
        </p:spPr>
      </p:pic>
      <p:sp>
        <p:nvSpPr>
          <p:cNvPr id="2" name="TextBox 1">
            <a:extLst>
              <a:ext uri="{FF2B5EF4-FFF2-40B4-BE49-F238E27FC236}">
                <a16:creationId xmlns:a16="http://schemas.microsoft.com/office/drawing/2014/main" id="{2F0DAB0A-F53C-4EE9-91DF-5F5BCFFED3F2}"/>
              </a:ext>
            </a:extLst>
          </p:cNvPr>
          <p:cNvSpPr txBox="1"/>
          <p:nvPr/>
        </p:nvSpPr>
        <p:spPr>
          <a:xfrm>
            <a:off x="4494692" y="1380311"/>
            <a:ext cx="6094520" cy="5016758"/>
          </a:xfrm>
          <a:prstGeom prst="rect">
            <a:avLst/>
          </a:prstGeom>
          <a:noFill/>
        </p:spPr>
        <p:txBody>
          <a:bodyPr wrap="square">
            <a:spAutoFit/>
          </a:bodyPr>
          <a:lstStyle/>
          <a:p>
            <a:pPr marL="571500" indent="-571500" algn="l">
              <a:buFont typeface="Wingdings" panose="05000000000000000000" pitchFamily="2" charset="2"/>
              <a:buChar char="Ø"/>
            </a:pPr>
            <a:r>
              <a:rPr lang="en-US" sz="4000" b="0" i="0" u="none" strike="noStrike" baseline="0" dirty="0">
                <a:solidFill>
                  <a:srgbClr val="3C5A79"/>
                </a:solidFill>
                <a:latin typeface="Archer-Semibold"/>
              </a:rPr>
              <a:t>“Heath and safety first.”</a:t>
            </a:r>
          </a:p>
          <a:p>
            <a:pPr algn="l"/>
            <a:endParaRPr lang="en-US" sz="4000" b="0" i="0" u="none" strike="noStrike" baseline="0" dirty="0">
              <a:solidFill>
                <a:srgbClr val="3C5A79"/>
              </a:solidFill>
              <a:latin typeface="Archer-Semibold"/>
            </a:endParaRPr>
          </a:p>
          <a:p>
            <a:pPr marL="571500" indent="-571500" algn="l">
              <a:buFont typeface="Wingdings" panose="05000000000000000000" pitchFamily="2" charset="2"/>
              <a:buChar char="Ø"/>
            </a:pPr>
            <a:r>
              <a:rPr lang="en-US" sz="4000" b="0" i="0" u="none" strike="noStrike" baseline="0" dirty="0">
                <a:solidFill>
                  <a:srgbClr val="3C5A79"/>
                </a:solidFill>
                <a:latin typeface="Archer-Semibold"/>
              </a:rPr>
              <a:t>“Driving isn’t what it used to be.”</a:t>
            </a:r>
          </a:p>
          <a:p>
            <a:pPr algn="l"/>
            <a:endParaRPr lang="en-US" sz="4000" b="0" i="0" u="none" strike="noStrike" baseline="0" dirty="0">
              <a:solidFill>
                <a:srgbClr val="3C5A79"/>
              </a:solidFill>
              <a:latin typeface="Archer-Semibold"/>
            </a:endParaRPr>
          </a:p>
          <a:p>
            <a:pPr marL="571500" indent="-571500" algn="l">
              <a:buFont typeface="Wingdings" panose="05000000000000000000" pitchFamily="2" charset="2"/>
              <a:buChar char="Ø"/>
            </a:pPr>
            <a:r>
              <a:rPr lang="en-US" sz="4000" b="0" i="0" u="none" strike="noStrike" baseline="0" dirty="0">
                <a:solidFill>
                  <a:srgbClr val="3C5A79"/>
                </a:solidFill>
                <a:latin typeface="Archer-Semibold"/>
              </a:rPr>
              <a:t>“Did y</a:t>
            </a:r>
            <a:r>
              <a:rPr lang="en-US" sz="4000" dirty="0">
                <a:solidFill>
                  <a:srgbClr val="3C5A79"/>
                </a:solidFill>
                <a:latin typeface="Archer-Semibold"/>
              </a:rPr>
              <a:t>ou hear about the car accident in the news today?”</a:t>
            </a:r>
            <a:endParaRPr lang="en-US" sz="4000" b="0" i="0" u="none" strike="noStrike" baseline="0" dirty="0">
              <a:solidFill>
                <a:srgbClr val="3C5A79"/>
              </a:solidFill>
              <a:latin typeface="Archer-Semibold"/>
            </a:endParaRPr>
          </a:p>
        </p:txBody>
      </p:sp>
    </p:spTree>
    <p:extLst>
      <p:ext uri="{BB962C8B-B14F-4D97-AF65-F5344CB8AC3E}">
        <p14:creationId xmlns:p14="http://schemas.microsoft.com/office/powerpoint/2010/main" val="3088588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E4B70-F9C3-4826-B6C4-332CA40067E9}"/>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kern="1200" dirty="0">
                <a:solidFill>
                  <a:srgbClr val="FFFFFF"/>
                </a:solidFill>
                <a:latin typeface="+mj-lt"/>
                <a:ea typeface="+mj-ea"/>
                <a:cs typeface="+mj-cs"/>
              </a:rPr>
              <a:t>The  Focus . . . </a:t>
            </a:r>
          </a:p>
        </p:txBody>
      </p:sp>
      <p:sp>
        <p:nvSpPr>
          <p:cNvPr id="13"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 Placeholder 2">
            <a:extLst>
              <a:ext uri="{FF2B5EF4-FFF2-40B4-BE49-F238E27FC236}">
                <a16:creationId xmlns:a16="http://schemas.microsoft.com/office/drawing/2014/main" id="{B02B7C16-A3E0-4320-9541-B57471A489B2}"/>
              </a:ext>
            </a:extLst>
          </p:cNvPr>
          <p:cNvSpPr>
            <a:spLocks noGrp="1"/>
          </p:cNvSpPr>
          <p:nvPr>
            <p:ph type="body" sz="quarter" idx="14"/>
          </p:nvPr>
        </p:nvSpPr>
        <p:spPr>
          <a:xfrm>
            <a:off x="795342" y="4203619"/>
            <a:ext cx="7970903" cy="1668651"/>
          </a:xfrm>
        </p:spPr>
        <p:txBody>
          <a:bodyPr vert="horz" lIns="91440" tIns="45720" rIns="91440" bIns="45720" rtlCol="0" anchor="t">
            <a:normAutofit/>
          </a:bodyPr>
          <a:lstStyle/>
          <a:p>
            <a:r>
              <a:rPr lang="en-US" sz="3600" kern="1200" dirty="0">
                <a:solidFill>
                  <a:srgbClr val="FEFFFF"/>
                </a:solidFill>
                <a:latin typeface="+mn-lt"/>
                <a:ea typeface="+mn-ea"/>
                <a:cs typeface="+mn-cs"/>
              </a:rPr>
              <a:t>It’s more important to avoid accidents or death than to avoid unpleasant topics.</a:t>
            </a:r>
          </a:p>
        </p:txBody>
      </p:sp>
      <p:sp>
        <p:nvSpPr>
          <p:cNvPr id="19"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0290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A826E0-03A3-4ADC-A2B8-CEA5D3D36E28}"/>
              </a:ext>
            </a:extLst>
          </p:cNvPr>
          <p:cNvSpPr txBox="1"/>
          <p:nvPr/>
        </p:nvSpPr>
        <p:spPr>
          <a:xfrm>
            <a:off x="4729656" y="1838959"/>
            <a:ext cx="7634162" cy="4803579"/>
          </a:xfrm>
          <a:prstGeom prst="rect">
            <a:avLst/>
          </a:prstGeom>
          <a:noFill/>
          <a:ln>
            <a:noFill/>
          </a:ln>
        </p:spPr>
        <p:txBody>
          <a:bodyPr vert="horz" lIns="0" tIns="216000" rIns="1800000" bIns="45720" rtlCol="0">
            <a:noAutofit/>
          </a:bodyPr>
          <a:lstStyle/>
          <a:p>
            <a:pPr marL="285750" indent="-285750">
              <a:lnSpc>
                <a:spcPct val="90000"/>
              </a:lnSpc>
              <a:spcBef>
                <a:spcPts val="1000"/>
              </a:spcBef>
              <a:buFont typeface="Wingdings" panose="05000000000000000000" pitchFamily="2" charset="2"/>
              <a:buChar char="Ø"/>
            </a:pPr>
            <a:r>
              <a:rPr lang="en-US" b="0" i="0" u="none" strike="noStrike" kern="1200" baseline="0" dirty="0">
                <a:solidFill>
                  <a:schemeClr val="tx2"/>
                </a:solidFill>
                <a:latin typeface="+mn-lt"/>
                <a:ea typeface="+mn-ea"/>
                <a:cs typeface="Arial" panose="020B0604020202020204" pitchFamily="34" charset="0"/>
              </a:rPr>
              <a:t>Is the driver your spouse or your parent? Yes____ No____</a:t>
            </a:r>
          </a:p>
          <a:p>
            <a:pPr marL="285750" indent="-285750">
              <a:lnSpc>
                <a:spcPct val="90000"/>
              </a:lnSpc>
              <a:spcBef>
                <a:spcPts val="1000"/>
              </a:spcBef>
              <a:buFont typeface="Wingdings" panose="05000000000000000000" pitchFamily="2" charset="2"/>
              <a:buChar char="Ø"/>
            </a:pPr>
            <a:endParaRPr lang="en-US" b="0" i="0" u="none" strike="noStrike" kern="1200" baseline="0" dirty="0">
              <a:solidFill>
                <a:schemeClr val="tx2"/>
              </a:solidFill>
              <a:latin typeface="+mn-lt"/>
              <a:ea typeface="+mn-ea"/>
              <a:cs typeface="Arial" panose="020B0604020202020204" pitchFamily="34" charset="0"/>
            </a:endParaRPr>
          </a:p>
          <a:p>
            <a:pPr marL="285750" indent="-285750">
              <a:lnSpc>
                <a:spcPct val="90000"/>
              </a:lnSpc>
              <a:spcBef>
                <a:spcPts val="1000"/>
              </a:spcBef>
              <a:buFont typeface="Wingdings" panose="05000000000000000000" pitchFamily="2" charset="2"/>
              <a:buChar char="Ø"/>
            </a:pPr>
            <a:r>
              <a:rPr lang="en-US" b="0" i="0" u="none" strike="noStrike" kern="1200" baseline="0" dirty="0">
                <a:solidFill>
                  <a:schemeClr val="tx2"/>
                </a:solidFill>
                <a:latin typeface="+mn-lt"/>
                <a:ea typeface="+mn-ea"/>
                <a:cs typeface="Arial" panose="020B0604020202020204" pitchFamily="34" charset="0"/>
              </a:rPr>
              <a:t>Do you have the person’s best interests in mind? Yes____ No____</a:t>
            </a:r>
          </a:p>
          <a:p>
            <a:pPr marL="285750" indent="-285750">
              <a:lnSpc>
                <a:spcPct val="90000"/>
              </a:lnSpc>
              <a:spcBef>
                <a:spcPts val="1000"/>
              </a:spcBef>
              <a:buFont typeface="Wingdings" panose="05000000000000000000" pitchFamily="2" charset="2"/>
              <a:buChar char="Ø"/>
            </a:pPr>
            <a:endParaRPr lang="en-US" b="0" i="0" u="none" strike="noStrike" kern="1200" baseline="0" dirty="0">
              <a:solidFill>
                <a:schemeClr val="tx2"/>
              </a:solidFill>
              <a:latin typeface="+mn-lt"/>
              <a:ea typeface="+mn-ea"/>
              <a:cs typeface="Arial" panose="020B0604020202020204" pitchFamily="34" charset="0"/>
            </a:endParaRPr>
          </a:p>
          <a:p>
            <a:pPr marL="285750" indent="-285750">
              <a:lnSpc>
                <a:spcPct val="90000"/>
              </a:lnSpc>
              <a:spcBef>
                <a:spcPts val="1000"/>
              </a:spcBef>
              <a:buFont typeface="Wingdings" panose="05000000000000000000" pitchFamily="2" charset="2"/>
              <a:buChar char="Ø"/>
            </a:pPr>
            <a:r>
              <a:rPr lang="en-US" b="0" i="0" u="none" strike="noStrike" kern="1200" baseline="0" dirty="0">
                <a:solidFill>
                  <a:schemeClr val="tx2"/>
                </a:solidFill>
                <a:latin typeface="+mn-lt"/>
                <a:ea typeface="+mn-ea"/>
                <a:cs typeface="Arial" panose="020B0604020202020204" pitchFamily="34" charset="0"/>
              </a:rPr>
              <a:t>Do you know the person’s physical and cognitive condition? Yes____ No____</a:t>
            </a:r>
          </a:p>
          <a:p>
            <a:pPr marL="285750" indent="-285750">
              <a:lnSpc>
                <a:spcPct val="90000"/>
              </a:lnSpc>
              <a:spcBef>
                <a:spcPts val="1000"/>
              </a:spcBef>
              <a:buFont typeface="Wingdings" panose="05000000000000000000" pitchFamily="2" charset="2"/>
              <a:buChar char="Ø"/>
            </a:pPr>
            <a:endParaRPr lang="en-US" b="0" i="0" u="none" strike="noStrike" kern="1200" baseline="0" dirty="0">
              <a:solidFill>
                <a:schemeClr val="tx2"/>
              </a:solidFill>
              <a:latin typeface="+mn-lt"/>
              <a:ea typeface="+mn-ea"/>
              <a:cs typeface="Arial" panose="020B0604020202020204" pitchFamily="34" charset="0"/>
            </a:endParaRPr>
          </a:p>
          <a:p>
            <a:pPr marL="285750" indent="-285750">
              <a:lnSpc>
                <a:spcPct val="90000"/>
              </a:lnSpc>
              <a:spcBef>
                <a:spcPts val="1000"/>
              </a:spcBef>
              <a:buFont typeface="Wingdings" panose="05000000000000000000" pitchFamily="2" charset="2"/>
              <a:buChar char="Ø"/>
            </a:pPr>
            <a:r>
              <a:rPr lang="en-US" b="0" i="0" u="none" strike="noStrike" kern="1200" baseline="0" dirty="0">
                <a:solidFill>
                  <a:schemeClr val="tx2"/>
                </a:solidFill>
                <a:latin typeface="+mn-lt"/>
                <a:ea typeface="+mn-ea"/>
                <a:cs typeface="Arial" panose="020B0604020202020204" pitchFamily="34" charset="0"/>
              </a:rPr>
              <a:t>Do you know the person’s driving abilities? Yes____ No____</a:t>
            </a:r>
          </a:p>
          <a:p>
            <a:pPr marL="285750" indent="-285750">
              <a:lnSpc>
                <a:spcPct val="90000"/>
              </a:lnSpc>
              <a:spcBef>
                <a:spcPts val="1000"/>
              </a:spcBef>
              <a:buFont typeface="Wingdings" panose="05000000000000000000" pitchFamily="2" charset="2"/>
              <a:buChar char="Ø"/>
            </a:pPr>
            <a:endParaRPr lang="en-US" b="0" i="0" u="none" strike="noStrike" kern="1200" baseline="0" dirty="0">
              <a:solidFill>
                <a:schemeClr val="tx2"/>
              </a:solidFill>
              <a:latin typeface="+mn-lt"/>
              <a:ea typeface="+mn-ea"/>
              <a:cs typeface="Arial" panose="020B0604020202020204" pitchFamily="34" charset="0"/>
            </a:endParaRPr>
          </a:p>
          <a:p>
            <a:pPr marL="285750" indent="-285750">
              <a:lnSpc>
                <a:spcPct val="90000"/>
              </a:lnSpc>
              <a:spcBef>
                <a:spcPts val="1000"/>
              </a:spcBef>
              <a:buFont typeface="Wingdings" panose="05000000000000000000" pitchFamily="2" charset="2"/>
              <a:buChar char="Ø"/>
            </a:pPr>
            <a:r>
              <a:rPr lang="en-US" b="0" i="0" u="none" strike="noStrike" kern="1200" baseline="0" dirty="0">
                <a:solidFill>
                  <a:schemeClr val="tx2"/>
                </a:solidFill>
                <a:latin typeface="+mn-lt"/>
                <a:ea typeface="+mn-ea"/>
                <a:cs typeface="Arial" panose="020B0604020202020204" pitchFamily="34" charset="0"/>
              </a:rPr>
              <a:t>Do you have a good relationship with the person? Yes____ No____</a:t>
            </a:r>
            <a:endParaRPr lang="en-US" b="0" i="0" kern="1200" dirty="0">
              <a:solidFill>
                <a:schemeClr val="tx2"/>
              </a:solidFill>
              <a:latin typeface="+mn-lt"/>
              <a:ea typeface="+mn-ea"/>
              <a:cs typeface="Arial" panose="020B0604020202020204" pitchFamily="34" charset="0"/>
            </a:endParaRPr>
          </a:p>
        </p:txBody>
      </p:sp>
      <p:sp>
        <p:nvSpPr>
          <p:cNvPr id="4" name="TextBox 3">
            <a:extLst>
              <a:ext uri="{FF2B5EF4-FFF2-40B4-BE49-F238E27FC236}">
                <a16:creationId xmlns:a16="http://schemas.microsoft.com/office/drawing/2014/main" id="{3E2CE9E3-FFED-4B96-BF92-1FD72720D07A}"/>
              </a:ext>
            </a:extLst>
          </p:cNvPr>
          <p:cNvSpPr txBox="1"/>
          <p:nvPr/>
        </p:nvSpPr>
        <p:spPr>
          <a:xfrm>
            <a:off x="5278053" y="1137921"/>
            <a:ext cx="6435524" cy="1117600"/>
          </a:xfrm>
          <a:prstGeom prst="rect">
            <a:avLst/>
          </a:prstGeom>
        </p:spPr>
        <p:txBody>
          <a:bodyPr vert="horz" lIns="0" tIns="45720" rIns="91440" bIns="45720" rtlCol="0" anchor="b">
            <a:normAutofit fontScale="92500"/>
          </a:bodyPr>
          <a:lstStyle/>
          <a:p>
            <a:pPr>
              <a:lnSpc>
                <a:spcPct val="90000"/>
              </a:lnSpc>
              <a:spcBef>
                <a:spcPct val="0"/>
              </a:spcBef>
              <a:spcAft>
                <a:spcPts val="600"/>
              </a:spcAft>
            </a:pPr>
            <a:r>
              <a:rPr lang="en-US" sz="4300" b="1" i="0" u="none" strike="noStrike" kern="1200" spc="-150" baseline="0" dirty="0">
                <a:solidFill>
                  <a:schemeClr val="tx2"/>
                </a:solidFill>
                <a:latin typeface="+mj-lt"/>
                <a:ea typeface="+mj-ea"/>
                <a:cs typeface="Gill Sans" panose="020B0502020104020203" pitchFamily="34" charset="-79"/>
              </a:rPr>
              <a:t>Who </a:t>
            </a:r>
            <a:r>
              <a:rPr lang="en-US" sz="4300" i="0" u="none" strike="noStrike" kern="1200" spc="-150" baseline="0" dirty="0">
                <a:solidFill>
                  <a:schemeClr val="tx2"/>
                </a:solidFill>
                <a:latin typeface="+mj-lt"/>
                <a:ea typeface="+mj-ea"/>
                <a:cs typeface="Gill Sans" panose="020B0502020104020203" pitchFamily="34" charset="-79"/>
              </a:rPr>
              <a:t>should be the messenger? </a:t>
            </a:r>
          </a:p>
          <a:p>
            <a:pPr>
              <a:lnSpc>
                <a:spcPct val="90000"/>
              </a:lnSpc>
              <a:spcBef>
                <a:spcPct val="0"/>
              </a:spcBef>
              <a:spcAft>
                <a:spcPts val="600"/>
              </a:spcAft>
            </a:pPr>
            <a:endParaRPr lang="en-US" sz="4100" b="1" i="0" u="none" strike="noStrike" kern="1200" spc="-150" baseline="0" dirty="0">
              <a:solidFill>
                <a:schemeClr val="tx2"/>
              </a:solidFill>
              <a:latin typeface="+mj-lt"/>
              <a:ea typeface="+mj-ea"/>
              <a:cs typeface="Gill Sans" panose="020B0502020104020203" pitchFamily="34" charset="-79"/>
            </a:endParaRPr>
          </a:p>
        </p:txBody>
      </p:sp>
      <p:pic>
        <p:nvPicPr>
          <p:cNvPr id="8" name="Picture Placeholder 7" descr="A picture containing light, drawing&#10;&#10;Description automatically generated">
            <a:extLst>
              <a:ext uri="{FF2B5EF4-FFF2-40B4-BE49-F238E27FC236}">
                <a16:creationId xmlns:a16="http://schemas.microsoft.com/office/drawing/2014/main" id="{CFDD12D6-80E4-481D-8B40-3729A4A49890}"/>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14742" r="14742"/>
          <a:stretch>
            <a:fillRect/>
          </a:stretch>
        </p:blipFill>
        <p:spPr>
          <a:xfrm>
            <a:off x="838200" y="836613"/>
            <a:ext cx="3657600" cy="5184775"/>
          </a:xfrm>
        </p:spPr>
      </p:pic>
    </p:spTree>
    <p:extLst>
      <p:ext uri="{BB962C8B-B14F-4D97-AF65-F5344CB8AC3E}">
        <p14:creationId xmlns:p14="http://schemas.microsoft.com/office/powerpoint/2010/main" val="207704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12AB6B-2397-478A-BF32-BF0AFF5D84DB}"/>
              </a:ext>
            </a:extLst>
          </p:cNvPr>
          <p:cNvSpPr>
            <a:spLocks noGrp="1"/>
          </p:cNvSpPr>
          <p:nvPr>
            <p:ph type="title"/>
          </p:nvPr>
        </p:nvSpPr>
        <p:spPr>
          <a:xfrm>
            <a:off x="264161" y="4867539"/>
            <a:ext cx="3290268" cy="1025525"/>
          </a:xfrm>
        </p:spPr>
        <p:txBody>
          <a:bodyPr/>
          <a:lstStyle/>
          <a:p>
            <a:r>
              <a:rPr lang="en-US" dirty="0"/>
              <a:t>Objectives</a:t>
            </a:r>
          </a:p>
        </p:txBody>
      </p:sp>
      <p:sp>
        <p:nvSpPr>
          <p:cNvPr id="10" name="Text Placeholder 9">
            <a:extLst>
              <a:ext uri="{FF2B5EF4-FFF2-40B4-BE49-F238E27FC236}">
                <a16:creationId xmlns:a16="http://schemas.microsoft.com/office/drawing/2014/main" id="{1A50CE80-CA72-48E8-BA6A-98B4A0501A5B}"/>
              </a:ext>
            </a:extLst>
          </p:cNvPr>
          <p:cNvSpPr>
            <a:spLocks noGrp="1"/>
          </p:cNvSpPr>
          <p:nvPr>
            <p:ph type="body" sz="quarter" idx="11"/>
          </p:nvPr>
        </p:nvSpPr>
        <p:spPr/>
        <p:txBody>
          <a:bodyPr>
            <a:normAutofit/>
          </a:bodyPr>
          <a:lstStyle/>
          <a:p>
            <a:r>
              <a:rPr lang="en-US" sz="2000" dirty="0"/>
              <a:t>Normal Aging vs Not Normal Aging</a:t>
            </a:r>
          </a:p>
        </p:txBody>
      </p:sp>
      <p:sp>
        <p:nvSpPr>
          <p:cNvPr id="12" name="Text Placeholder 11">
            <a:extLst>
              <a:ext uri="{FF2B5EF4-FFF2-40B4-BE49-F238E27FC236}">
                <a16:creationId xmlns:a16="http://schemas.microsoft.com/office/drawing/2014/main" id="{75BAF650-FD43-47DB-AB10-61E4F4A72162}"/>
              </a:ext>
            </a:extLst>
          </p:cNvPr>
          <p:cNvSpPr>
            <a:spLocks noGrp="1"/>
          </p:cNvSpPr>
          <p:nvPr>
            <p:ph type="body" sz="quarter" idx="13"/>
          </p:nvPr>
        </p:nvSpPr>
        <p:spPr/>
        <p:txBody>
          <a:bodyPr>
            <a:normAutofit/>
          </a:bodyPr>
          <a:lstStyle/>
          <a:p>
            <a:r>
              <a:rPr lang="en-US" sz="2000" dirty="0"/>
              <a:t>Early Signs of Alzheimer’s and other Dementias</a:t>
            </a:r>
          </a:p>
        </p:txBody>
      </p:sp>
      <p:sp>
        <p:nvSpPr>
          <p:cNvPr id="13" name="Text Placeholder 12">
            <a:extLst>
              <a:ext uri="{FF2B5EF4-FFF2-40B4-BE49-F238E27FC236}">
                <a16:creationId xmlns:a16="http://schemas.microsoft.com/office/drawing/2014/main" id="{FF16BB79-5932-44CF-9C3A-407F4849693A}"/>
              </a:ext>
            </a:extLst>
          </p:cNvPr>
          <p:cNvSpPr>
            <a:spLocks noGrp="1"/>
          </p:cNvSpPr>
          <p:nvPr>
            <p:ph type="body" sz="quarter" idx="14"/>
          </p:nvPr>
        </p:nvSpPr>
        <p:spPr/>
        <p:txBody>
          <a:bodyPr>
            <a:normAutofit/>
          </a:bodyPr>
          <a:lstStyle/>
          <a:p>
            <a:r>
              <a:rPr lang="en-US" sz="2000" dirty="0"/>
              <a:t>Having “The Talk”</a:t>
            </a:r>
          </a:p>
        </p:txBody>
      </p:sp>
      <p:sp>
        <p:nvSpPr>
          <p:cNvPr id="14" name="Text Placeholder 13">
            <a:extLst>
              <a:ext uri="{FF2B5EF4-FFF2-40B4-BE49-F238E27FC236}">
                <a16:creationId xmlns:a16="http://schemas.microsoft.com/office/drawing/2014/main" id="{9C7D62EB-2597-47CE-BB7C-6A6EAB5BC0B7}"/>
              </a:ext>
            </a:extLst>
          </p:cNvPr>
          <p:cNvSpPr>
            <a:spLocks noGrp="1"/>
          </p:cNvSpPr>
          <p:nvPr>
            <p:ph type="body" sz="quarter" idx="15"/>
          </p:nvPr>
        </p:nvSpPr>
        <p:spPr>
          <a:xfrm>
            <a:off x="7609840" y="3567438"/>
            <a:ext cx="4243798" cy="755650"/>
          </a:xfrm>
        </p:spPr>
        <p:txBody>
          <a:bodyPr>
            <a:normAutofit/>
          </a:bodyPr>
          <a:lstStyle/>
          <a:p>
            <a:r>
              <a:rPr lang="en-US" sz="2000" dirty="0"/>
              <a:t>Dementia and Driving</a:t>
            </a:r>
          </a:p>
        </p:txBody>
      </p:sp>
      <p:sp>
        <p:nvSpPr>
          <p:cNvPr id="15" name="Text Placeholder 14">
            <a:extLst>
              <a:ext uri="{FF2B5EF4-FFF2-40B4-BE49-F238E27FC236}">
                <a16:creationId xmlns:a16="http://schemas.microsoft.com/office/drawing/2014/main" id="{82271CFC-BF42-4890-8441-5320497A37EE}"/>
              </a:ext>
            </a:extLst>
          </p:cNvPr>
          <p:cNvSpPr>
            <a:spLocks noGrp="1"/>
          </p:cNvSpPr>
          <p:nvPr>
            <p:ph type="body" sz="quarter" idx="16"/>
          </p:nvPr>
        </p:nvSpPr>
        <p:spPr/>
        <p:txBody>
          <a:bodyPr>
            <a:normAutofit/>
          </a:bodyPr>
          <a:lstStyle/>
          <a:p>
            <a:r>
              <a:rPr lang="en-US" sz="2000" dirty="0"/>
              <a:t>Professional Help</a:t>
            </a:r>
          </a:p>
        </p:txBody>
      </p:sp>
      <p:pic>
        <p:nvPicPr>
          <p:cNvPr id="6" name="Picture Placeholder 5" descr="A car is lined up on the side of a road&#10;&#10;Description automatically generated">
            <a:extLst>
              <a:ext uri="{FF2B5EF4-FFF2-40B4-BE49-F238E27FC236}">
                <a16:creationId xmlns:a16="http://schemas.microsoft.com/office/drawing/2014/main" id="{F75EFA6F-C9B5-4B00-B47F-2516A3B54234}"/>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l="13620" r="13620"/>
          <a:stretch>
            <a:fillRect/>
          </a:stretch>
        </p:blipFill>
        <p:spPr/>
      </p:pic>
      <p:sp>
        <p:nvSpPr>
          <p:cNvPr id="7" name="TextBox 6">
            <a:extLst>
              <a:ext uri="{FF2B5EF4-FFF2-40B4-BE49-F238E27FC236}">
                <a16:creationId xmlns:a16="http://schemas.microsoft.com/office/drawing/2014/main" id="{ACC97C91-A243-4D87-A224-CCA3BBE6E18C}"/>
              </a:ext>
            </a:extLst>
          </p:cNvPr>
          <p:cNvSpPr txBox="1"/>
          <p:nvPr/>
        </p:nvSpPr>
        <p:spPr>
          <a:xfrm>
            <a:off x="3778137" y="5893065"/>
            <a:ext cx="3557587" cy="230832"/>
          </a:xfrm>
          <a:prstGeom prst="rect">
            <a:avLst/>
          </a:prstGeom>
          <a:noFill/>
        </p:spPr>
        <p:txBody>
          <a:bodyPr wrap="square" rtlCol="0">
            <a:spAutoFit/>
          </a:bodyPr>
          <a:lstStyle/>
          <a:p>
            <a:r>
              <a:rPr lang="en-US" sz="900" dirty="0">
                <a:hlinkClick r:id="rId4" tooltip="https://en.wikipedia.org/wiki/Driving_in_Singapore"/>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307395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2CE9E3-FFED-4B96-BF92-1FD72720D07A}"/>
              </a:ext>
            </a:extLst>
          </p:cNvPr>
          <p:cNvSpPr txBox="1"/>
          <p:nvPr/>
        </p:nvSpPr>
        <p:spPr>
          <a:xfrm>
            <a:off x="369660" y="772160"/>
            <a:ext cx="4767262" cy="1856897"/>
          </a:xfrm>
          <a:prstGeom prst="rect">
            <a:avLst/>
          </a:prstGeom>
        </p:spPr>
        <p:txBody>
          <a:bodyPr vert="horz" lIns="0" tIns="45720" rIns="91440" bIns="45720" rtlCol="0" anchor="b">
            <a:normAutofit/>
          </a:bodyPr>
          <a:lstStyle/>
          <a:p>
            <a:pPr algn="r">
              <a:lnSpc>
                <a:spcPct val="90000"/>
              </a:lnSpc>
              <a:spcBef>
                <a:spcPct val="0"/>
              </a:spcBef>
              <a:spcAft>
                <a:spcPts val="600"/>
              </a:spcAft>
            </a:pPr>
            <a:r>
              <a:rPr lang="en-US" sz="4000" b="1" i="0" u="none" strike="noStrike" kern="1200" spc="-150" baseline="0" dirty="0">
                <a:solidFill>
                  <a:schemeClr val="tx2"/>
                </a:solidFill>
                <a:latin typeface="+mj-lt"/>
                <a:ea typeface="+mj-ea"/>
                <a:cs typeface="Gill Sans" panose="020B0502020104020203" pitchFamily="34" charset="-79"/>
              </a:rPr>
              <a:t>When is a good time to talk? </a:t>
            </a:r>
          </a:p>
          <a:p>
            <a:pPr algn="r">
              <a:lnSpc>
                <a:spcPct val="90000"/>
              </a:lnSpc>
              <a:spcBef>
                <a:spcPct val="0"/>
              </a:spcBef>
              <a:spcAft>
                <a:spcPts val="600"/>
              </a:spcAft>
            </a:pPr>
            <a:endParaRPr lang="en-US" sz="4000" b="1" i="0" u="none" strike="noStrike" kern="1200" spc="-150" baseline="0" dirty="0">
              <a:solidFill>
                <a:schemeClr val="tx2"/>
              </a:solidFill>
              <a:latin typeface="+mj-lt"/>
              <a:ea typeface="+mj-ea"/>
              <a:cs typeface="Gill Sans" panose="020B0502020104020203" pitchFamily="34" charset="-79"/>
            </a:endParaRPr>
          </a:p>
        </p:txBody>
      </p:sp>
      <p:sp>
        <p:nvSpPr>
          <p:cNvPr id="6" name="TextBox 5">
            <a:extLst>
              <a:ext uri="{FF2B5EF4-FFF2-40B4-BE49-F238E27FC236}">
                <a16:creationId xmlns:a16="http://schemas.microsoft.com/office/drawing/2014/main" id="{72A826E0-03A3-4ADC-A2B8-CEA5D3D36E28}"/>
              </a:ext>
            </a:extLst>
          </p:cNvPr>
          <p:cNvSpPr txBox="1"/>
          <p:nvPr/>
        </p:nvSpPr>
        <p:spPr>
          <a:xfrm>
            <a:off x="5892800" y="1184449"/>
            <a:ext cx="6156960" cy="4567532"/>
          </a:xfrm>
          <a:prstGeom prst="rect">
            <a:avLst/>
          </a:prstGeom>
        </p:spPr>
        <p:txBody>
          <a:bodyPr vert="horz" lIns="0" tIns="45720" rIns="91440" bIns="45720" rtlCol="0">
            <a:noAutofit/>
          </a:bodyPr>
          <a:lstStyle/>
          <a:p>
            <a:pPr>
              <a:lnSpc>
                <a:spcPct val="90000"/>
              </a:lnSpc>
              <a:spcBef>
                <a:spcPts val="1000"/>
              </a:spcBef>
            </a:pPr>
            <a:r>
              <a:rPr lang="en-US" sz="2400" b="0" i="0" u="none" strike="noStrike" kern="1200" spc="0" baseline="0" dirty="0">
                <a:solidFill>
                  <a:schemeClr val="tx2"/>
                </a:solidFill>
                <a:latin typeface="+mn-lt"/>
                <a:ea typeface="+mn-ea"/>
                <a:cs typeface="Arial" panose="020B0604020202020204" pitchFamily="34" charset="0"/>
              </a:rPr>
              <a:t>	</a:t>
            </a:r>
            <a:endParaRPr lang="en-US" sz="2400" dirty="0">
              <a:solidFill>
                <a:schemeClr val="tx2"/>
              </a:solidFill>
              <a:cs typeface="Arial" panose="020B0604020202020204" pitchFamily="34" charset="0"/>
            </a:endParaRPr>
          </a:p>
          <a:p>
            <a:pPr>
              <a:lnSpc>
                <a:spcPct val="90000"/>
              </a:lnSpc>
              <a:spcBef>
                <a:spcPts val="1000"/>
              </a:spcBef>
            </a:pPr>
            <a:endParaRPr lang="en-US" sz="2400" b="0" i="0" kern="1200" spc="0" dirty="0">
              <a:solidFill>
                <a:schemeClr val="tx2"/>
              </a:solidFill>
              <a:latin typeface="+mn-lt"/>
              <a:ea typeface="+mn-ea"/>
              <a:cs typeface="Arial" panose="020B0604020202020204" pitchFamily="34" charset="0"/>
            </a:endParaRPr>
          </a:p>
          <a:p>
            <a:pPr marL="342900" indent="-342900">
              <a:lnSpc>
                <a:spcPct val="90000"/>
              </a:lnSpc>
              <a:spcBef>
                <a:spcPts val="1000"/>
              </a:spcBef>
              <a:buFont typeface="Wingdings" panose="05000000000000000000" pitchFamily="2" charset="2"/>
              <a:buChar char="Ø"/>
            </a:pPr>
            <a:r>
              <a:rPr lang="en-US" sz="2400" b="0" i="0" u="none" strike="noStrike" kern="1200" spc="0" baseline="0" dirty="0">
                <a:solidFill>
                  <a:schemeClr val="tx2"/>
                </a:solidFill>
                <a:latin typeface="+mn-lt"/>
                <a:ea typeface="+mn-ea"/>
                <a:cs typeface="Arial" panose="020B0604020202020204" pitchFamily="34" charset="0"/>
              </a:rPr>
              <a:t>Change in frequency or severity of warning signs</a:t>
            </a:r>
          </a:p>
          <a:p>
            <a:pPr marL="800100" lvl="1" indent="-342900">
              <a:lnSpc>
                <a:spcPct val="90000"/>
              </a:lnSpc>
              <a:spcBef>
                <a:spcPts val="1000"/>
              </a:spcBef>
              <a:buFont typeface="Wingdings" panose="05000000000000000000" pitchFamily="2" charset="2"/>
              <a:buChar char="Ø"/>
            </a:pPr>
            <a:r>
              <a:rPr lang="en-US" sz="2400" dirty="0">
                <a:solidFill>
                  <a:schemeClr val="tx2"/>
                </a:solidFill>
                <a:cs typeface="Arial" panose="020B0604020202020204" pitchFamily="34" charset="0"/>
              </a:rPr>
              <a:t>Not right after an accident/incident</a:t>
            </a:r>
            <a:endParaRPr lang="en-US" sz="2400" b="0" i="0" u="none" strike="noStrike" kern="1200" spc="0" baseline="0" dirty="0">
              <a:solidFill>
                <a:schemeClr val="tx2"/>
              </a:solidFill>
              <a:latin typeface="+mn-lt"/>
              <a:ea typeface="+mn-ea"/>
              <a:cs typeface="Arial" panose="020B0604020202020204" pitchFamily="34" charset="0"/>
            </a:endParaRPr>
          </a:p>
          <a:p>
            <a:pPr marL="342900" indent="-342900">
              <a:lnSpc>
                <a:spcPct val="90000"/>
              </a:lnSpc>
              <a:spcBef>
                <a:spcPts val="1000"/>
              </a:spcBef>
              <a:buFont typeface="Wingdings" panose="05000000000000000000" pitchFamily="2" charset="2"/>
              <a:buChar char="Ø"/>
            </a:pPr>
            <a:r>
              <a:rPr lang="en-US" sz="2400" b="0" i="0" u="none" strike="noStrike" kern="1200" spc="0" baseline="0" dirty="0">
                <a:solidFill>
                  <a:schemeClr val="tx2"/>
                </a:solidFill>
                <a:latin typeface="+mn-lt"/>
                <a:ea typeface="+mn-ea"/>
                <a:cs typeface="Arial" panose="020B0604020202020204" pitchFamily="34" charset="0"/>
              </a:rPr>
              <a:t>Change in health, medication or cognitive status</a:t>
            </a:r>
          </a:p>
          <a:p>
            <a:pPr marL="800100" lvl="1" indent="-342900">
              <a:lnSpc>
                <a:spcPct val="90000"/>
              </a:lnSpc>
              <a:spcBef>
                <a:spcPts val="1000"/>
              </a:spcBef>
              <a:buFont typeface="Wingdings" panose="05000000000000000000" pitchFamily="2" charset="2"/>
              <a:buChar char="Ø"/>
            </a:pPr>
            <a:r>
              <a:rPr lang="en-US" sz="2400" dirty="0">
                <a:solidFill>
                  <a:schemeClr val="tx2"/>
                </a:solidFill>
                <a:cs typeface="Arial" panose="020B0604020202020204" pitchFamily="34" charset="0"/>
              </a:rPr>
              <a:t>Not on the ride home from the appt</a:t>
            </a:r>
            <a:endParaRPr lang="en-US" sz="2400" b="0" i="0" u="none" strike="noStrike" kern="1200" spc="0" baseline="0" dirty="0">
              <a:solidFill>
                <a:schemeClr val="tx2"/>
              </a:solidFill>
              <a:latin typeface="+mn-lt"/>
              <a:ea typeface="+mn-ea"/>
              <a:cs typeface="Arial" panose="020B0604020202020204" pitchFamily="34" charset="0"/>
            </a:endParaRPr>
          </a:p>
          <a:p>
            <a:pPr marL="342900" indent="-342900">
              <a:lnSpc>
                <a:spcPct val="90000"/>
              </a:lnSpc>
              <a:spcBef>
                <a:spcPts val="1000"/>
              </a:spcBef>
              <a:buFont typeface="Wingdings" panose="05000000000000000000" pitchFamily="2" charset="2"/>
              <a:buChar char="Ø"/>
            </a:pPr>
            <a:r>
              <a:rPr lang="en-US" sz="2400" b="0" i="0" u="none" strike="noStrike" kern="1200" spc="0" baseline="0" dirty="0">
                <a:solidFill>
                  <a:schemeClr val="tx2"/>
                </a:solidFill>
                <a:latin typeface="+mn-lt"/>
                <a:ea typeface="+mn-ea"/>
                <a:cs typeface="Arial" panose="020B0604020202020204" pitchFamily="34" charset="0"/>
              </a:rPr>
              <a:t>Change in financial situation or vehicle ownership</a:t>
            </a:r>
          </a:p>
          <a:p>
            <a:pPr marL="800100" lvl="1" indent="-342900">
              <a:lnSpc>
                <a:spcPct val="90000"/>
              </a:lnSpc>
              <a:spcBef>
                <a:spcPts val="1000"/>
              </a:spcBef>
              <a:buFont typeface="Wingdings" panose="05000000000000000000" pitchFamily="2" charset="2"/>
              <a:buChar char="Ø"/>
            </a:pPr>
            <a:r>
              <a:rPr lang="en-US" sz="2400" dirty="0">
                <a:solidFill>
                  <a:schemeClr val="tx2"/>
                </a:solidFill>
                <a:cs typeface="Arial" panose="020B0604020202020204" pitchFamily="34" charset="0"/>
              </a:rPr>
              <a:t>Not at the DMV, law office or bank</a:t>
            </a:r>
            <a:endParaRPr lang="en-US" sz="2400" b="0" i="0" kern="1200" spc="0" dirty="0">
              <a:solidFill>
                <a:schemeClr val="tx2"/>
              </a:solidFill>
              <a:latin typeface="+mn-lt"/>
              <a:ea typeface="+mn-ea"/>
              <a:cs typeface="Arial" panose="020B0604020202020204" pitchFamily="34" charset="0"/>
            </a:endParaRPr>
          </a:p>
        </p:txBody>
      </p:sp>
      <p:pic>
        <p:nvPicPr>
          <p:cNvPr id="3" name="Picture 2" descr="A screenshot of a cell phone&#10;&#10;Description automatically generated">
            <a:extLst>
              <a:ext uri="{FF2B5EF4-FFF2-40B4-BE49-F238E27FC236}">
                <a16:creationId xmlns:a16="http://schemas.microsoft.com/office/drawing/2014/main" id="{9BA6B2FB-4417-44AE-A3CF-A1ECD6C41C1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8200" y="3060571"/>
            <a:ext cx="4776788" cy="2686942"/>
          </a:xfrm>
          <a:prstGeom prst="rect">
            <a:avLst/>
          </a:prstGeom>
          <a:noFill/>
        </p:spPr>
      </p:pic>
      <p:sp>
        <p:nvSpPr>
          <p:cNvPr id="5" name="TextBox 4">
            <a:extLst>
              <a:ext uri="{FF2B5EF4-FFF2-40B4-BE49-F238E27FC236}">
                <a16:creationId xmlns:a16="http://schemas.microsoft.com/office/drawing/2014/main" id="{300639CB-8168-4890-B901-CE7C15002FC1}"/>
              </a:ext>
            </a:extLst>
          </p:cNvPr>
          <p:cNvSpPr txBox="1"/>
          <p:nvPr/>
        </p:nvSpPr>
        <p:spPr>
          <a:xfrm>
            <a:off x="3049863" y="5547458"/>
            <a:ext cx="2565125"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stackoverflow.com/questions/37283346/remove-the-extra-day-month-and-year-on-android-calendar-dialog">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915107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54C973-7E67-4B6A-8015-C6B71762FC7C}"/>
              </a:ext>
            </a:extLst>
          </p:cNvPr>
          <p:cNvSpPr txBox="1"/>
          <p:nvPr/>
        </p:nvSpPr>
        <p:spPr>
          <a:xfrm>
            <a:off x="5633885" y="460816"/>
            <a:ext cx="6096000" cy="2185214"/>
          </a:xfrm>
          <a:prstGeom prst="rect">
            <a:avLst/>
          </a:prstGeom>
          <a:noFill/>
        </p:spPr>
        <p:txBody>
          <a:bodyPr wrap="square">
            <a:spAutoFit/>
          </a:bodyPr>
          <a:lstStyle/>
          <a:p>
            <a:pPr algn="l"/>
            <a:r>
              <a:rPr lang="en-US" sz="3600" b="1" i="0" u="none" strike="noStrike" baseline="0" dirty="0">
                <a:latin typeface="Archer-Bold"/>
              </a:rPr>
              <a:t>What </a:t>
            </a:r>
            <a:r>
              <a:rPr lang="en-US" sz="3600" b="0" i="0" u="none" strike="noStrike" baseline="0" dirty="0">
                <a:latin typeface="Archer-Book"/>
              </a:rPr>
              <a:t>do you want your conversation to accomplish? </a:t>
            </a:r>
            <a:endParaRPr lang="en-US" sz="3600" dirty="0">
              <a:latin typeface="Archer-Book"/>
            </a:endParaRPr>
          </a:p>
          <a:p>
            <a:pPr algn="l"/>
            <a:endParaRPr lang="en-US" sz="3600" b="0" i="0" u="none" strike="noStrike" baseline="0" dirty="0">
              <a:latin typeface="Archer-Book"/>
            </a:endParaRPr>
          </a:p>
          <a:p>
            <a:pPr algn="ctr"/>
            <a:endParaRPr lang="en-US" sz="2800" dirty="0"/>
          </a:p>
        </p:txBody>
      </p:sp>
      <p:sp>
        <p:nvSpPr>
          <p:cNvPr id="5" name="TextBox 4">
            <a:extLst>
              <a:ext uri="{FF2B5EF4-FFF2-40B4-BE49-F238E27FC236}">
                <a16:creationId xmlns:a16="http://schemas.microsoft.com/office/drawing/2014/main" id="{38A3BF27-6A59-42DA-BA87-AC9291AE4681}"/>
              </a:ext>
            </a:extLst>
          </p:cNvPr>
          <p:cNvSpPr txBox="1"/>
          <p:nvPr/>
        </p:nvSpPr>
        <p:spPr>
          <a:xfrm>
            <a:off x="2570480" y="2057535"/>
            <a:ext cx="9471430" cy="4308872"/>
          </a:xfrm>
          <a:prstGeom prst="rect">
            <a:avLst/>
          </a:prstGeom>
          <a:noFill/>
        </p:spPr>
        <p:txBody>
          <a:bodyPr wrap="square">
            <a:spAutoFit/>
          </a:bodyPr>
          <a:lstStyle/>
          <a:p>
            <a:pPr marL="457200" indent="-457200" algn="l">
              <a:buFont typeface="Wingdings" panose="05000000000000000000" pitchFamily="2" charset="2"/>
              <a:buChar char="Ø"/>
            </a:pPr>
            <a:r>
              <a:rPr lang="en-US" sz="3200" dirty="0">
                <a:latin typeface="Archer-Book"/>
              </a:rPr>
              <a:t>Assure Older Adult of f</a:t>
            </a:r>
            <a:r>
              <a:rPr lang="en-US" sz="3200" b="0" i="0" u="none" strike="noStrike" baseline="0" dirty="0">
                <a:latin typeface="Archer-Book"/>
              </a:rPr>
              <a:t>amily’s willingness to help. </a:t>
            </a:r>
          </a:p>
          <a:p>
            <a:pPr marL="457200" indent="-457200" algn="l">
              <a:buFont typeface="Wingdings" panose="05000000000000000000" pitchFamily="2" charset="2"/>
              <a:buChar char="Ø"/>
            </a:pPr>
            <a:endParaRPr lang="en-US" sz="3200" b="0" i="0" u="none" strike="noStrike" baseline="0" dirty="0">
              <a:latin typeface="Archer-Book"/>
            </a:endParaRPr>
          </a:p>
          <a:p>
            <a:pPr marL="457200" indent="-457200" algn="l">
              <a:buFont typeface="Wingdings" panose="05000000000000000000" pitchFamily="2" charset="2"/>
              <a:buChar char="Ø"/>
            </a:pPr>
            <a:r>
              <a:rPr lang="en-US" sz="3200" dirty="0">
                <a:latin typeface="Archer-Book"/>
              </a:rPr>
              <a:t>Discover Older Adults t</a:t>
            </a:r>
            <a:r>
              <a:rPr lang="en-US" sz="3200" b="0" i="0" u="none" strike="noStrike" baseline="0" dirty="0">
                <a:latin typeface="Archer-Book"/>
              </a:rPr>
              <a:t>ransportation needs. </a:t>
            </a:r>
          </a:p>
          <a:p>
            <a:pPr marL="457200" indent="-457200" algn="l">
              <a:buFont typeface="Wingdings" panose="05000000000000000000" pitchFamily="2" charset="2"/>
              <a:buChar char="Ø"/>
            </a:pPr>
            <a:endParaRPr lang="en-US" sz="3200" b="0" i="0" u="none" strike="noStrike" baseline="0" dirty="0">
              <a:latin typeface="Archer-Book"/>
            </a:endParaRPr>
          </a:p>
          <a:p>
            <a:pPr marL="457200" indent="-457200" algn="l">
              <a:buFont typeface="Wingdings" panose="05000000000000000000" pitchFamily="2" charset="2"/>
              <a:buChar char="Ø"/>
            </a:pPr>
            <a:r>
              <a:rPr lang="en-US" sz="3200" dirty="0">
                <a:latin typeface="Archer-Book"/>
              </a:rPr>
              <a:t>Review o</a:t>
            </a:r>
            <a:r>
              <a:rPr lang="en-US" sz="3200" b="0" i="0" u="none" strike="noStrike" baseline="0" dirty="0">
                <a:latin typeface="Archer-Book"/>
              </a:rPr>
              <a:t>bservations of warning signs that retiring from driving may be needed. </a:t>
            </a:r>
          </a:p>
          <a:p>
            <a:pPr marL="457200" indent="-457200" algn="l">
              <a:buFont typeface="Wingdings" panose="05000000000000000000" pitchFamily="2" charset="2"/>
              <a:buChar char="Ø"/>
            </a:pPr>
            <a:endParaRPr lang="en-US" sz="3200" b="0" i="0" u="none" strike="noStrike" baseline="0" dirty="0">
              <a:latin typeface="Archer-Book"/>
            </a:endParaRPr>
          </a:p>
          <a:p>
            <a:pPr marL="457200" indent="-457200" algn="l">
              <a:buFont typeface="Wingdings" panose="05000000000000000000" pitchFamily="2" charset="2"/>
              <a:buChar char="Ø"/>
            </a:pPr>
            <a:r>
              <a:rPr lang="en-US" sz="3200" b="0" i="0" u="none" strike="noStrike" baseline="0" dirty="0">
                <a:latin typeface="Archer-Book"/>
              </a:rPr>
              <a:t>Planning alternative transportation. </a:t>
            </a:r>
          </a:p>
          <a:p>
            <a:pPr algn="l"/>
            <a:endParaRPr lang="en-US" dirty="0"/>
          </a:p>
        </p:txBody>
      </p:sp>
      <p:pic>
        <p:nvPicPr>
          <p:cNvPr id="9" name="Picture 8" descr="A picture containing clock, room&#10;&#10;Description automatically generated">
            <a:extLst>
              <a:ext uri="{FF2B5EF4-FFF2-40B4-BE49-F238E27FC236}">
                <a16:creationId xmlns:a16="http://schemas.microsoft.com/office/drawing/2014/main" id="{0AE03E84-9816-43E6-BCD7-3FF714D4CFD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48413" y="460816"/>
            <a:ext cx="2420390" cy="2420390"/>
          </a:xfrm>
          <a:prstGeom prst="rect">
            <a:avLst/>
          </a:prstGeom>
        </p:spPr>
      </p:pic>
    </p:spTree>
    <p:extLst>
      <p:ext uri="{BB962C8B-B14F-4D97-AF65-F5344CB8AC3E}">
        <p14:creationId xmlns:p14="http://schemas.microsoft.com/office/powerpoint/2010/main" val="1449740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
            <a:extLst>
              <a:ext uri="{FF2B5EF4-FFF2-40B4-BE49-F238E27FC236}">
                <a16:creationId xmlns:a16="http://schemas.microsoft.com/office/drawing/2014/main" id="{9C854393-0BCC-4A32-ADA6-D3818B2B24CC}"/>
              </a:ext>
            </a:extLst>
          </p:cNvPr>
          <p:cNvSpPr>
            <a:spLocks noGrp="1"/>
          </p:cNvSpPr>
          <p:nvPr>
            <p:ph type="pic" sz="quarter" idx="15"/>
          </p:nvPr>
        </p:nvSpPr>
        <p:spPr>
          <a:xfrm>
            <a:off x="0" y="0"/>
            <a:ext cx="12191995" cy="6857999"/>
          </a:xfrm>
        </p:spPr>
      </p:sp>
      <p:sp>
        <p:nvSpPr>
          <p:cNvPr id="3" name="Title 2">
            <a:extLst>
              <a:ext uri="{FF2B5EF4-FFF2-40B4-BE49-F238E27FC236}">
                <a16:creationId xmlns:a16="http://schemas.microsoft.com/office/drawing/2014/main" id="{0551428D-88B1-4AEF-A6FC-3051F466DF68}"/>
              </a:ext>
            </a:extLst>
          </p:cNvPr>
          <p:cNvSpPr>
            <a:spLocks noGrp="1"/>
          </p:cNvSpPr>
          <p:nvPr>
            <p:ph type="title"/>
          </p:nvPr>
        </p:nvSpPr>
        <p:spPr>
          <a:xfrm>
            <a:off x="838199" y="2002421"/>
            <a:ext cx="7252505" cy="891250"/>
          </a:xfrm>
        </p:spPr>
        <p:txBody>
          <a:bodyPr anchor="t">
            <a:normAutofit/>
          </a:bodyPr>
          <a:lstStyle/>
          <a:p>
            <a:r>
              <a:rPr lang="en-US" dirty="0"/>
              <a:t>Professional Resources</a:t>
            </a:r>
          </a:p>
        </p:txBody>
      </p:sp>
    </p:spTree>
    <p:extLst>
      <p:ext uri="{BB962C8B-B14F-4D97-AF65-F5344CB8AC3E}">
        <p14:creationId xmlns:p14="http://schemas.microsoft.com/office/powerpoint/2010/main" val="557529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9C4036F-F4DD-4F1D-8784-E5B83F3F8797}"/>
              </a:ext>
            </a:extLst>
          </p:cNvPr>
          <p:cNvSpPr txBox="1"/>
          <p:nvPr/>
        </p:nvSpPr>
        <p:spPr>
          <a:xfrm>
            <a:off x="0" y="2399071"/>
            <a:ext cx="12192000" cy="4458929"/>
          </a:xfrm>
          <a:prstGeom prst="rect">
            <a:avLst/>
          </a:prstGeom>
          <a:solidFill>
            <a:schemeClr val="accent2"/>
          </a:solidFill>
        </p:spPr>
        <p:txBody>
          <a:bodyPr vert="horz" lIns="5400000" tIns="216000" rIns="1800000" bIns="45720" rtlCol="0">
            <a:normAutofit fontScale="77500" lnSpcReduction="20000"/>
          </a:bodyPr>
          <a:lstStyle/>
          <a:p>
            <a:pPr>
              <a:spcBef>
                <a:spcPts val="1000"/>
              </a:spcBef>
            </a:pPr>
            <a:endParaRPr lang="en-US" sz="1400" b="0" i="0" u="none" strike="noStrike" kern="1200" baseline="0" dirty="0">
              <a:solidFill>
                <a:schemeClr val="tx2"/>
              </a:solidFill>
              <a:latin typeface="+mn-lt"/>
              <a:ea typeface="+mn-ea"/>
              <a:cs typeface="Arial" panose="020B0604020202020204" pitchFamily="34" charset="0"/>
            </a:endParaRPr>
          </a:p>
          <a:p>
            <a:pPr>
              <a:spcBef>
                <a:spcPts val="1000"/>
              </a:spcBef>
            </a:pPr>
            <a:r>
              <a:rPr lang="en-US" sz="3600" b="0" i="0" u="none" strike="noStrike" kern="1200" baseline="0" dirty="0">
                <a:solidFill>
                  <a:schemeClr val="tx2"/>
                </a:solidFill>
                <a:latin typeface="+mn-lt"/>
                <a:ea typeface="+mn-ea"/>
                <a:cs typeface="Arial" panose="020B0604020202020204" pitchFamily="34" charset="0"/>
              </a:rPr>
              <a:t>Family Conversations about Alzheimer’s Disease, Dementia &amp; Driving.  </a:t>
            </a:r>
          </a:p>
          <a:p>
            <a:pPr>
              <a:spcBef>
                <a:spcPts val="1000"/>
              </a:spcBef>
            </a:pPr>
            <a:endParaRPr lang="en-US" sz="3600" b="0" i="0" kern="1200" dirty="0">
              <a:solidFill>
                <a:schemeClr val="tx2"/>
              </a:solidFill>
              <a:latin typeface="+mn-lt"/>
              <a:ea typeface="+mn-ea"/>
              <a:cs typeface="Arial" panose="020B0604020202020204" pitchFamily="34" charset="0"/>
            </a:endParaRPr>
          </a:p>
          <a:p>
            <a:pPr>
              <a:spcBef>
                <a:spcPts val="1000"/>
              </a:spcBef>
            </a:pPr>
            <a:r>
              <a:rPr lang="en-US" sz="3600" b="0" i="0" u="none" strike="noStrike" kern="1200" baseline="0" dirty="0">
                <a:solidFill>
                  <a:schemeClr val="tx2"/>
                </a:solidFill>
                <a:latin typeface="+mn-lt"/>
                <a:ea typeface="+mn-ea"/>
                <a:cs typeface="Arial" panose="020B0604020202020204" pitchFamily="34" charset="0"/>
              </a:rPr>
              <a:t>This guidebook helps families determine when it’s time for loved ones with dementia to stop driving and helps them cope with driving cessation.</a:t>
            </a:r>
            <a:endParaRPr lang="en-US" sz="3600" b="0" i="0" kern="1200" dirty="0">
              <a:solidFill>
                <a:schemeClr val="tx2"/>
              </a:solidFill>
              <a:latin typeface="+mn-lt"/>
              <a:ea typeface="+mn-ea"/>
              <a:cs typeface="Arial" panose="020B0604020202020204" pitchFamily="34" charset="0"/>
            </a:endParaRPr>
          </a:p>
        </p:txBody>
      </p:sp>
      <p:sp>
        <p:nvSpPr>
          <p:cNvPr id="11" name="TextBox 10">
            <a:extLst>
              <a:ext uri="{FF2B5EF4-FFF2-40B4-BE49-F238E27FC236}">
                <a16:creationId xmlns:a16="http://schemas.microsoft.com/office/drawing/2014/main" id="{060B5E74-43F6-4056-BC99-04400243FF73}"/>
              </a:ext>
            </a:extLst>
          </p:cNvPr>
          <p:cNvSpPr txBox="1"/>
          <p:nvPr/>
        </p:nvSpPr>
        <p:spPr>
          <a:xfrm>
            <a:off x="5278053" y="222024"/>
            <a:ext cx="6435524" cy="13255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i="0" u="none" strike="noStrike" kern="1200" spc="-150" baseline="0" dirty="0">
                <a:solidFill>
                  <a:schemeClr val="tx2"/>
                </a:solidFill>
                <a:latin typeface="+mj-lt"/>
                <a:ea typeface="+mj-ea"/>
                <a:cs typeface="Gill Sans" panose="020B0502020104020203" pitchFamily="34" charset="-79"/>
              </a:rPr>
              <a:t>AT THE CROSSROADS</a:t>
            </a:r>
            <a:endParaRPr lang="en-US" sz="4400" b="1" i="0" kern="1200" spc="-150" dirty="0">
              <a:solidFill>
                <a:schemeClr val="tx2"/>
              </a:solidFill>
              <a:latin typeface="+mj-lt"/>
              <a:ea typeface="+mj-ea"/>
              <a:cs typeface="Gill Sans" panose="020B0502020104020203" pitchFamily="34" charset="-79"/>
            </a:endParaRPr>
          </a:p>
        </p:txBody>
      </p:sp>
      <p:pic>
        <p:nvPicPr>
          <p:cNvPr id="9" name="Picture 8">
            <a:extLst>
              <a:ext uri="{FF2B5EF4-FFF2-40B4-BE49-F238E27FC236}">
                <a16:creationId xmlns:a16="http://schemas.microsoft.com/office/drawing/2014/main" id="{66B480A9-0655-4CD2-97D6-63240AA8F2B9}"/>
              </a:ext>
            </a:extLst>
          </p:cNvPr>
          <p:cNvPicPr>
            <a:picLocks noChangeAspect="1"/>
          </p:cNvPicPr>
          <p:nvPr/>
        </p:nvPicPr>
        <p:blipFill>
          <a:blip r:embed="rId3"/>
          <a:stretch>
            <a:fillRect/>
          </a:stretch>
        </p:blipFill>
        <p:spPr>
          <a:xfrm>
            <a:off x="595408" y="1775520"/>
            <a:ext cx="3706811" cy="3959548"/>
          </a:xfrm>
          <a:prstGeom prst="rect">
            <a:avLst/>
          </a:prstGeom>
          <a:noFill/>
        </p:spPr>
      </p:pic>
    </p:spTree>
    <p:extLst>
      <p:ext uri="{BB962C8B-B14F-4D97-AF65-F5344CB8AC3E}">
        <p14:creationId xmlns:p14="http://schemas.microsoft.com/office/powerpoint/2010/main" val="41956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B134B9-EEEE-426A-8921-521923124412}"/>
              </a:ext>
            </a:extLst>
          </p:cNvPr>
          <p:cNvSpPr txBox="1"/>
          <p:nvPr/>
        </p:nvSpPr>
        <p:spPr>
          <a:xfrm>
            <a:off x="647700" y="289560"/>
            <a:ext cx="10896600" cy="8932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100" b="1" i="0" u="none" strike="noStrike" kern="1200" spc="-150" baseline="0">
                <a:solidFill>
                  <a:schemeClr val="tx2"/>
                </a:solidFill>
                <a:latin typeface="+mj-lt"/>
                <a:ea typeface="+mj-ea"/>
                <a:cs typeface="Gill Sans" panose="020B0502020104020203" pitchFamily="34" charset="-79"/>
              </a:rPr>
              <a:t>Driving Behavior Warning Signs – When Noticed, How Often</a:t>
            </a:r>
            <a:endParaRPr lang="en-US" sz="3100" b="1" i="0" kern="1200" spc="-150">
              <a:solidFill>
                <a:schemeClr val="tx2"/>
              </a:solidFill>
              <a:latin typeface="+mj-lt"/>
              <a:ea typeface="+mj-ea"/>
              <a:cs typeface="Gill Sans" panose="020B0502020104020203" pitchFamily="34" charset="-79"/>
            </a:endParaRPr>
          </a:p>
        </p:txBody>
      </p:sp>
      <p:graphicFrame>
        <p:nvGraphicFramePr>
          <p:cNvPr id="9" name="TextBox 6">
            <a:extLst>
              <a:ext uri="{FF2B5EF4-FFF2-40B4-BE49-F238E27FC236}">
                <a16:creationId xmlns:a16="http://schemas.microsoft.com/office/drawing/2014/main" id="{1953795F-0E97-4922-9A61-EF5C6731256E}"/>
              </a:ext>
            </a:extLst>
          </p:cNvPr>
          <p:cNvGraphicFramePr/>
          <p:nvPr>
            <p:extLst>
              <p:ext uri="{D42A27DB-BD31-4B8C-83A1-F6EECF244321}">
                <p14:modId xmlns:p14="http://schemas.microsoft.com/office/powerpoint/2010/main" val="3575338148"/>
              </p:ext>
            </p:extLst>
          </p:nvPr>
        </p:nvGraphicFramePr>
        <p:xfrm>
          <a:off x="647700" y="1298448"/>
          <a:ext cx="10896600" cy="5086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5541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364B-F042-49B6-BF98-CFEAA6E11461}"/>
              </a:ext>
            </a:extLst>
          </p:cNvPr>
          <p:cNvSpPr>
            <a:spLocks noGrp="1"/>
          </p:cNvSpPr>
          <p:nvPr>
            <p:ph type="title"/>
          </p:nvPr>
        </p:nvSpPr>
        <p:spPr/>
        <p:txBody>
          <a:bodyPr/>
          <a:lstStyle/>
          <a:p>
            <a:r>
              <a:rPr lang="en-US" dirty="0"/>
              <a:t>Circle of Support</a:t>
            </a:r>
          </a:p>
        </p:txBody>
      </p:sp>
      <p:pic>
        <p:nvPicPr>
          <p:cNvPr id="1026" name="Picture 2" descr="See the source image">
            <a:extLst>
              <a:ext uri="{FF2B5EF4-FFF2-40B4-BE49-F238E27FC236}">
                <a16:creationId xmlns:a16="http://schemas.microsoft.com/office/drawing/2014/main" id="{61F65FC0-4A90-4F1B-BB15-C11C2EF2A174}"/>
              </a:ext>
            </a:extLst>
          </p:cNvPr>
          <p:cNvPicPr>
            <a:picLocks noGrp="1" noChangeAspect="1" noChangeArrowheads="1"/>
          </p:cNvPicPr>
          <p:nvPr>
            <p:ph type="tbl" sz="quarter" idx="13"/>
          </p:nvPr>
        </p:nvPicPr>
        <p:blipFill>
          <a:blip r:embed="rId2">
            <a:extLst>
              <a:ext uri="{28A0092B-C50C-407E-A947-70E740481C1C}">
                <a14:useLocalDpi xmlns:a14="http://schemas.microsoft.com/office/drawing/2010/main" val="0"/>
              </a:ext>
            </a:extLst>
          </a:blip>
          <a:srcRect/>
          <a:stretch>
            <a:fillRect/>
          </a:stretch>
        </p:blipFill>
        <p:spPr bwMode="auto">
          <a:xfrm>
            <a:off x="3529584" y="1707117"/>
            <a:ext cx="4411789" cy="4411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31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black background&#10;&#10;Description automatically generated">
            <a:extLst>
              <a:ext uri="{FF2B5EF4-FFF2-40B4-BE49-F238E27FC236}">
                <a16:creationId xmlns:a16="http://schemas.microsoft.com/office/drawing/2014/main" id="{1673B091-1566-459E-96E8-10ECAC9F783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64368" y="462194"/>
            <a:ext cx="3758298" cy="3720714"/>
          </a:xfrm>
          <a:prstGeom prst="rect">
            <a:avLst/>
          </a:prstGeom>
          <a:noFill/>
        </p:spPr>
      </p:pic>
      <p:sp>
        <p:nvSpPr>
          <p:cNvPr id="3" name="TextBox 2">
            <a:extLst>
              <a:ext uri="{FF2B5EF4-FFF2-40B4-BE49-F238E27FC236}">
                <a16:creationId xmlns:a16="http://schemas.microsoft.com/office/drawing/2014/main" id="{89CC6C8F-6CA9-4D41-965B-77D2C018BD07}"/>
              </a:ext>
            </a:extLst>
          </p:cNvPr>
          <p:cNvSpPr txBox="1"/>
          <p:nvPr/>
        </p:nvSpPr>
        <p:spPr>
          <a:xfrm>
            <a:off x="3657597" y="836271"/>
            <a:ext cx="4262400" cy="5185458"/>
          </a:xfrm>
          <a:prstGeom prst="rect">
            <a:avLst/>
          </a:prstGeom>
          <a:solidFill>
            <a:schemeClr val="accent2"/>
          </a:solidFill>
        </p:spPr>
        <p:txBody>
          <a:bodyPr vert="horz" lIns="252000" tIns="144000" rIns="144000" bIns="45720" rtlCol="0">
            <a:normAutofit/>
          </a:bodyPr>
          <a:lstStyle/>
          <a:p>
            <a:pPr>
              <a:lnSpc>
                <a:spcPct val="90000"/>
              </a:lnSpc>
              <a:spcBef>
                <a:spcPts val="1000"/>
              </a:spcBef>
            </a:pPr>
            <a:r>
              <a:rPr lang="en-US" sz="1200" b="0" i="0" u="none" strike="noStrike" kern="1200" baseline="0" dirty="0">
                <a:solidFill>
                  <a:schemeClr val="tx2"/>
                </a:solidFill>
                <a:latin typeface="+mn-lt"/>
                <a:ea typeface="+mn-ea"/>
                <a:cs typeface="Arial" panose="020B0604020202020204" pitchFamily="34" charset="0"/>
              </a:rPr>
              <a:t>To My Family:</a:t>
            </a:r>
          </a:p>
          <a:p>
            <a:pPr>
              <a:lnSpc>
                <a:spcPct val="90000"/>
              </a:lnSpc>
              <a:spcBef>
                <a:spcPts val="1000"/>
              </a:spcBef>
            </a:pPr>
            <a:endParaRPr lang="en-US" sz="1200" b="0" i="0" u="none" strike="noStrike" kern="1200" baseline="0" dirty="0">
              <a:solidFill>
                <a:schemeClr val="tx2"/>
              </a:solidFill>
              <a:latin typeface="+mn-lt"/>
              <a:ea typeface="+mn-ea"/>
              <a:cs typeface="Arial" panose="020B0604020202020204" pitchFamily="34" charset="0"/>
            </a:endParaRPr>
          </a:p>
          <a:p>
            <a:pPr>
              <a:lnSpc>
                <a:spcPct val="90000"/>
              </a:lnSpc>
              <a:spcBef>
                <a:spcPts val="1000"/>
              </a:spcBef>
            </a:pPr>
            <a:r>
              <a:rPr lang="en-US" sz="1200" b="0" i="0" u="none" strike="noStrike" kern="1200" baseline="0" dirty="0">
                <a:solidFill>
                  <a:schemeClr val="tx2"/>
                </a:solidFill>
                <a:latin typeface="+mn-lt"/>
                <a:ea typeface="+mn-ea"/>
                <a:cs typeface="Arial" panose="020B0604020202020204" pitchFamily="34" charset="0"/>
              </a:rPr>
              <a:t>The time may come when I can no longer make the best decisions for the safety of others and myself. Therefore, in order to help my family make necessary decisions, this statement is an expression of my wishes and directions while I am still able to make these decisions.</a:t>
            </a:r>
          </a:p>
          <a:p>
            <a:pPr>
              <a:lnSpc>
                <a:spcPct val="90000"/>
              </a:lnSpc>
              <a:spcBef>
                <a:spcPts val="1000"/>
              </a:spcBef>
            </a:pPr>
            <a:endParaRPr lang="en-US" sz="1200" b="0" i="0" u="none" strike="noStrike" kern="1200" baseline="0" dirty="0">
              <a:solidFill>
                <a:schemeClr val="tx2"/>
              </a:solidFill>
              <a:latin typeface="+mn-lt"/>
              <a:ea typeface="+mn-ea"/>
              <a:cs typeface="Arial" panose="020B0604020202020204" pitchFamily="34" charset="0"/>
            </a:endParaRPr>
          </a:p>
          <a:p>
            <a:pPr>
              <a:lnSpc>
                <a:spcPct val="90000"/>
              </a:lnSpc>
              <a:spcBef>
                <a:spcPts val="1000"/>
              </a:spcBef>
            </a:pPr>
            <a:r>
              <a:rPr lang="en-US" sz="1200" b="0" i="0" u="none" strike="noStrike" kern="1200" baseline="0" dirty="0">
                <a:solidFill>
                  <a:schemeClr val="tx2"/>
                </a:solidFill>
                <a:latin typeface="+mn-lt"/>
                <a:ea typeface="+mn-ea"/>
                <a:cs typeface="Arial" panose="020B0604020202020204" pitchFamily="34" charset="0"/>
              </a:rPr>
              <a:t>I have discussed with my family my desire to drive as long as it is safe for me to do so.</a:t>
            </a:r>
          </a:p>
          <a:p>
            <a:pPr>
              <a:lnSpc>
                <a:spcPct val="90000"/>
              </a:lnSpc>
              <a:spcBef>
                <a:spcPts val="1000"/>
              </a:spcBef>
            </a:pPr>
            <a:endParaRPr lang="en-US" sz="1200" b="0" i="0" u="none" strike="noStrike" kern="1200" baseline="0" dirty="0">
              <a:solidFill>
                <a:schemeClr val="tx2"/>
              </a:solidFill>
              <a:latin typeface="+mn-lt"/>
              <a:ea typeface="+mn-ea"/>
              <a:cs typeface="Arial" panose="020B0604020202020204" pitchFamily="34" charset="0"/>
            </a:endParaRPr>
          </a:p>
          <a:p>
            <a:pPr>
              <a:lnSpc>
                <a:spcPct val="90000"/>
              </a:lnSpc>
              <a:spcBef>
                <a:spcPts val="1000"/>
              </a:spcBef>
            </a:pPr>
            <a:r>
              <a:rPr lang="en-US" sz="1200" b="0" i="0" u="none" strike="noStrike" kern="1200" baseline="0" dirty="0">
                <a:solidFill>
                  <a:schemeClr val="tx2"/>
                </a:solidFill>
                <a:latin typeface="+mn-lt"/>
                <a:ea typeface="+mn-ea"/>
                <a:cs typeface="Arial" panose="020B0604020202020204" pitchFamily="34" charset="0"/>
              </a:rPr>
              <a:t>When it is not reasonable for me to drive, I desire_________________________ (person’s name) to tell me I can no longer drive.</a:t>
            </a:r>
          </a:p>
          <a:p>
            <a:pPr>
              <a:lnSpc>
                <a:spcPct val="90000"/>
              </a:lnSpc>
              <a:spcBef>
                <a:spcPts val="1000"/>
              </a:spcBef>
            </a:pPr>
            <a:endParaRPr lang="en-US" sz="1200" b="0" i="0" u="none" strike="noStrike" kern="1200" baseline="0" dirty="0">
              <a:solidFill>
                <a:schemeClr val="tx2"/>
              </a:solidFill>
              <a:latin typeface="+mn-lt"/>
              <a:ea typeface="+mn-ea"/>
              <a:cs typeface="Arial" panose="020B0604020202020204" pitchFamily="34" charset="0"/>
            </a:endParaRPr>
          </a:p>
          <a:p>
            <a:pPr>
              <a:lnSpc>
                <a:spcPct val="90000"/>
              </a:lnSpc>
              <a:spcBef>
                <a:spcPts val="1000"/>
              </a:spcBef>
            </a:pPr>
            <a:r>
              <a:rPr lang="en-US" sz="1200" b="0" i="0" u="none" strike="noStrike" kern="1200" baseline="0" dirty="0">
                <a:solidFill>
                  <a:schemeClr val="tx2"/>
                </a:solidFill>
                <a:latin typeface="+mn-lt"/>
                <a:ea typeface="+mn-ea"/>
                <a:cs typeface="Arial" panose="020B0604020202020204" pitchFamily="34" charset="0"/>
              </a:rPr>
              <a:t>I trust my family will take the necessary steps to prohibit my driving to ensure my safety and the safety of others while protecting my dignity.</a:t>
            </a:r>
          </a:p>
          <a:p>
            <a:pPr>
              <a:lnSpc>
                <a:spcPct val="90000"/>
              </a:lnSpc>
              <a:spcBef>
                <a:spcPts val="1000"/>
              </a:spcBef>
            </a:pPr>
            <a:endParaRPr lang="en-US" sz="1200" b="0" i="0" u="none" strike="noStrike" kern="1200" baseline="0" dirty="0">
              <a:solidFill>
                <a:schemeClr val="tx2"/>
              </a:solidFill>
              <a:latin typeface="+mn-lt"/>
              <a:ea typeface="+mn-ea"/>
              <a:cs typeface="Arial" panose="020B0604020202020204" pitchFamily="34" charset="0"/>
            </a:endParaRPr>
          </a:p>
          <a:p>
            <a:pPr>
              <a:lnSpc>
                <a:spcPct val="90000"/>
              </a:lnSpc>
              <a:spcBef>
                <a:spcPts val="1000"/>
              </a:spcBef>
            </a:pPr>
            <a:r>
              <a:rPr lang="en-US" sz="1200" b="0" i="0" u="none" strike="noStrike" kern="1200" baseline="0" dirty="0">
                <a:solidFill>
                  <a:schemeClr val="tx2"/>
                </a:solidFill>
                <a:latin typeface="+mn-lt"/>
                <a:ea typeface="+mn-ea"/>
                <a:cs typeface="Arial" panose="020B0604020202020204" pitchFamily="34" charset="0"/>
              </a:rPr>
              <a:t>Signed __________________________________ Date______________________ </a:t>
            </a:r>
          </a:p>
          <a:p>
            <a:pPr>
              <a:lnSpc>
                <a:spcPct val="90000"/>
              </a:lnSpc>
              <a:spcBef>
                <a:spcPts val="1000"/>
              </a:spcBef>
            </a:pPr>
            <a:endParaRPr lang="en-US" sz="1200" b="0" i="0" kern="1200" dirty="0">
              <a:solidFill>
                <a:schemeClr val="tx2"/>
              </a:solidFill>
              <a:latin typeface="+mn-lt"/>
              <a:ea typeface="+mn-ea"/>
              <a:cs typeface="Arial" panose="020B0604020202020204" pitchFamily="34" charset="0"/>
            </a:endParaRPr>
          </a:p>
        </p:txBody>
      </p:sp>
      <p:sp>
        <p:nvSpPr>
          <p:cNvPr id="11" name="Title 3">
            <a:extLst>
              <a:ext uri="{FF2B5EF4-FFF2-40B4-BE49-F238E27FC236}">
                <a16:creationId xmlns:a16="http://schemas.microsoft.com/office/drawing/2014/main" id="{BFD3ACCD-00D4-4F80-A703-4590737B529B}"/>
              </a:ext>
            </a:extLst>
          </p:cNvPr>
          <p:cNvSpPr>
            <a:spLocks noGrp="1"/>
          </p:cNvSpPr>
          <p:nvPr>
            <p:ph type="title"/>
          </p:nvPr>
        </p:nvSpPr>
        <p:spPr>
          <a:xfrm>
            <a:off x="416561" y="1659770"/>
            <a:ext cx="2766478" cy="1325563"/>
          </a:xfrm>
        </p:spPr>
        <p:txBody>
          <a:bodyPr>
            <a:normAutofit fontScale="90000"/>
          </a:bodyPr>
          <a:lstStyle/>
          <a:p>
            <a:r>
              <a:rPr lang="en-US" dirty="0"/>
              <a:t>Agreement with My Family About Driving</a:t>
            </a:r>
          </a:p>
        </p:txBody>
      </p:sp>
      <p:sp>
        <p:nvSpPr>
          <p:cNvPr id="6" name="TextBox 5">
            <a:extLst>
              <a:ext uri="{FF2B5EF4-FFF2-40B4-BE49-F238E27FC236}">
                <a16:creationId xmlns:a16="http://schemas.microsoft.com/office/drawing/2014/main" id="{7B0A5C4E-FE1E-4AC5-9112-470C93A187C6}"/>
              </a:ext>
            </a:extLst>
          </p:cNvPr>
          <p:cNvSpPr txBox="1"/>
          <p:nvPr/>
        </p:nvSpPr>
        <p:spPr>
          <a:xfrm>
            <a:off x="9311914" y="4284587"/>
            <a:ext cx="256512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en.wikipedia.org/wiki/The_Hartford">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
        <p:nvSpPr>
          <p:cNvPr id="2" name="TextBox 1">
            <a:extLst>
              <a:ext uri="{FF2B5EF4-FFF2-40B4-BE49-F238E27FC236}">
                <a16:creationId xmlns:a16="http://schemas.microsoft.com/office/drawing/2014/main" id="{AB817DD9-6F63-4150-9DD7-A6B1AF20C75D}"/>
              </a:ext>
            </a:extLst>
          </p:cNvPr>
          <p:cNvSpPr txBox="1"/>
          <p:nvPr/>
        </p:nvSpPr>
        <p:spPr>
          <a:xfrm>
            <a:off x="7857068" y="5159898"/>
            <a:ext cx="4165598" cy="1015663"/>
          </a:xfrm>
          <a:prstGeom prst="rect">
            <a:avLst/>
          </a:prstGeom>
          <a:noFill/>
        </p:spPr>
        <p:txBody>
          <a:bodyPr wrap="square" rtlCol="0">
            <a:spAutoFit/>
          </a:bodyPr>
          <a:lstStyle/>
          <a:p>
            <a:r>
              <a:rPr lang="en-US" sz="2400" dirty="0">
                <a:hlinkClick r:id="rId6"/>
              </a:rPr>
              <a:t>www.thehartford.com/lifetime</a:t>
            </a:r>
            <a:endParaRPr lang="en-US" sz="2400" dirty="0"/>
          </a:p>
          <a:p>
            <a:endParaRPr lang="en-US" dirty="0"/>
          </a:p>
          <a:p>
            <a:endParaRPr lang="en-US" dirty="0"/>
          </a:p>
        </p:txBody>
      </p:sp>
    </p:spTree>
    <p:extLst>
      <p:ext uri="{BB962C8B-B14F-4D97-AF65-F5344CB8AC3E}">
        <p14:creationId xmlns:p14="http://schemas.microsoft.com/office/powerpoint/2010/main" val="3234387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9C4036F-F4DD-4F1D-8784-E5B83F3F8797}"/>
              </a:ext>
            </a:extLst>
          </p:cNvPr>
          <p:cNvSpPr txBox="1"/>
          <p:nvPr/>
        </p:nvSpPr>
        <p:spPr>
          <a:xfrm>
            <a:off x="0" y="1907458"/>
            <a:ext cx="12192000" cy="4950541"/>
          </a:xfrm>
          <a:prstGeom prst="rect">
            <a:avLst/>
          </a:prstGeom>
          <a:solidFill>
            <a:schemeClr val="accent2"/>
          </a:solidFill>
        </p:spPr>
        <p:txBody>
          <a:bodyPr vert="horz" lIns="5400000" tIns="216000" rIns="1800000" bIns="45720" rtlCol="0">
            <a:normAutofit fontScale="62500" lnSpcReduction="20000"/>
          </a:bodyPr>
          <a:lstStyle/>
          <a:p>
            <a:pPr algn="l"/>
            <a:r>
              <a:rPr lang="en-US" sz="6400" b="0" i="0" u="none" strike="noStrike" baseline="0" dirty="0">
                <a:solidFill>
                  <a:srgbClr val="000000"/>
                </a:solidFill>
                <a:latin typeface="Archer-Book"/>
              </a:rPr>
              <a:t>This guidebook provides families with easy-to-use, practical information to help them plan ahead and initiate productive and caring conversations with older adults about driving safely.</a:t>
            </a:r>
          </a:p>
        </p:txBody>
      </p:sp>
      <p:sp>
        <p:nvSpPr>
          <p:cNvPr id="11" name="TextBox 10">
            <a:extLst>
              <a:ext uri="{FF2B5EF4-FFF2-40B4-BE49-F238E27FC236}">
                <a16:creationId xmlns:a16="http://schemas.microsoft.com/office/drawing/2014/main" id="{060B5E74-43F6-4056-BC99-04400243FF73}"/>
              </a:ext>
            </a:extLst>
          </p:cNvPr>
          <p:cNvSpPr txBox="1"/>
          <p:nvPr/>
        </p:nvSpPr>
        <p:spPr>
          <a:xfrm>
            <a:off x="5278053" y="426174"/>
            <a:ext cx="6435524" cy="13255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i="0" kern="1200" spc="-150" dirty="0">
                <a:solidFill>
                  <a:schemeClr val="tx2"/>
                </a:solidFill>
                <a:latin typeface="+mj-lt"/>
                <a:ea typeface="+mj-ea"/>
                <a:cs typeface="Gill Sans" panose="020B0502020104020203" pitchFamily="34" charset="-79"/>
              </a:rPr>
              <a:t>WE NEED TO TALK</a:t>
            </a:r>
          </a:p>
        </p:txBody>
      </p:sp>
      <p:pic>
        <p:nvPicPr>
          <p:cNvPr id="5" name="Picture 4">
            <a:extLst>
              <a:ext uri="{FF2B5EF4-FFF2-40B4-BE49-F238E27FC236}">
                <a16:creationId xmlns:a16="http://schemas.microsoft.com/office/drawing/2014/main" id="{20E80792-05BE-4D24-8592-41B30EAE2855}"/>
              </a:ext>
            </a:extLst>
          </p:cNvPr>
          <p:cNvPicPr>
            <a:picLocks noChangeAspect="1"/>
          </p:cNvPicPr>
          <p:nvPr/>
        </p:nvPicPr>
        <p:blipFill>
          <a:blip r:embed="rId3"/>
          <a:stretch>
            <a:fillRect/>
          </a:stretch>
        </p:blipFill>
        <p:spPr>
          <a:xfrm>
            <a:off x="961593" y="1262991"/>
            <a:ext cx="3259429" cy="5185458"/>
          </a:xfrm>
          <a:prstGeom prst="rect">
            <a:avLst/>
          </a:prstGeom>
          <a:noFill/>
        </p:spPr>
      </p:pic>
    </p:spTree>
    <p:extLst>
      <p:ext uri="{BB962C8B-B14F-4D97-AF65-F5344CB8AC3E}">
        <p14:creationId xmlns:p14="http://schemas.microsoft.com/office/powerpoint/2010/main" val="2694772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1858545C-2727-48C2-85F6-F814F9459451}"/>
              </a:ext>
            </a:extLst>
          </p:cNvPr>
          <p:cNvSpPr>
            <a:spLocks noChangeArrowheads="1"/>
          </p:cNvSpPr>
          <p:nvPr/>
        </p:nvSpPr>
        <p:spPr bwMode="auto">
          <a:xfrm>
            <a:off x="0" y="3206186"/>
            <a:ext cx="12192000" cy="3651813"/>
          </a:xfrm>
          <a:prstGeom prst="rect">
            <a:avLst/>
          </a:prstGeom>
          <a:solidFill>
            <a:schemeClr val="accent2"/>
          </a:solid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5400000" tIns="216000" rIns="1800000" bIns="45720" numCol="1" rtlCol="0" anchorCtr="0" compatLnSpc="1">
            <a:prstTxWarp prst="textNoShape">
              <a:avLst/>
            </a:prstTxWarp>
            <a:normAutofit/>
          </a:bodyPr>
          <a:lstStyle/>
          <a:p>
            <a:pPr marR="0" fontAlgn="base">
              <a:spcBef>
                <a:spcPts val="1000"/>
              </a:spcBef>
              <a:spcAft>
                <a:spcPct val="0"/>
              </a:spcAft>
              <a:buClrTx/>
              <a:buSzTx/>
              <a:tabLst/>
            </a:pPr>
            <a:r>
              <a:rPr kumimoji="0" lang="en-US" altLang="en-US" sz="1400" b="0" i="0" u="none" strike="noStrike" kern="1200" cap="none" normalizeH="0" baseline="0">
                <a:ln>
                  <a:noFill/>
                </a:ln>
                <a:solidFill>
                  <a:schemeClr val="tx2"/>
                </a:solidFill>
                <a:effectLst/>
                <a:latin typeface="+mn-lt"/>
                <a:ea typeface="+mn-ea"/>
                <a:cs typeface="Arial" panose="020B0604020202020204" pitchFamily="34" charset="0"/>
              </a:rPr>
              <a:t>Keeping Us Safe has dedicated itself to improving the mortality rate of older drivers and drivers with certain disabilities. We will accomplish this by working one-on-one with the older driver, and by developing and delivering education programs to older drivers and their families, geriatric professionals, and the public in general. We will further enhance our service to others by forming meaningful and beneficial partnerships with members of the geriatric and highway safety communities. </a:t>
            </a:r>
          </a:p>
        </p:txBody>
      </p:sp>
      <p:sp>
        <p:nvSpPr>
          <p:cNvPr id="6" name="Rectangle 2">
            <a:extLst>
              <a:ext uri="{FF2B5EF4-FFF2-40B4-BE49-F238E27FC236}">
                <a16:creationId xmlns:a16="http://schemas.microsoft.com/office/drawing/2014/main" id="{30C56C73-E5FB-4F99-9D86-0D347026DFD6}"/>
              </a:ext>
            </a:extLst>
          </p:cNvPr>
          <p:cNvSpPr>
            <a:spLocks noChangeArrowheads="1"/>
          </p:cNvSpPr>
          <p:nvPr/>
        </p:nvSpPr>
        <p:spPr bwMode="auto">
          <a:xfrm>
            <a:off x="5278053" y="1775520"/>
            <a:ext cx="6435524"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en-US" sz="3700" b="1" i="0" u="none" strike="noStrike" kern="1200" cap="none" spc="-150" normalizeH="0" baseline="0">
                <a:ln>
                  <a:noFill/>
                </a:ln>
                <a:solidFill>
                  <a:schemeClr val="tx2"/>
                </a:solidFill>
                <a:effectLst/>
                <a:latin typeface="+mj-lt"/>
                <a:ea typeface="+mj-ea"/>
                <a:cs typeface="Gill Sans" panose="020B0502020104020203" pitchFamily="34" charset="-79"/>
              </a:rPr>
              <a:t>Keeping Us Safe</a:t>
            </a:r>
          </a:p>
          <a:p>
            <a:pPr marL="0" marR="0" lvl="0" indent="0" fontAlgn="base">
              <a:lnSpc>
                <a:spcPct val="90000"/>
              </a:lnSpc>
              <a:spcBef>
                <a:spcPct val="0"/>
              </a:spcBef>
              <a:spcAft>
                <a:spcPts val="600"/>
              </a:spcAft>
              <a:buClrTx/>
              <a:buSzTx/>
              <a:tabLst/>
            </a:pPr>
            <a:r>
              <a:rPr kumimoji="0" lang="en-US" altLang="en-US" sz="3700" b="1" i="0" u="none" strike="noStrike" kern="1200" cap="none" spc="-150" normalizeH="0" baseline="0">
                <a:ln>
                  <a:noFill/>
                </a:ln>
                <a:solidFill>
                  <a:schemeClr val="tx2"/>
                </a:solidFill>
                <a:effectLst/>
                <a:latin typeface="+mj-lt"/>
                <a:ea typeface="+mj-ea"/>
                <a:cs typeface="Gill Sans" panose="020B0502020104020203" pitchFamily="34" charset="-79"/>
              </a:rPr>
              <a:t>Organization</a:t>
            </a:r>
          </a:p>
          <a:p>
            <a:pPr marL="0" marR="0" lvl="0" indent="0" fontAlgn="base">
              <a:lnSpc>
                <a:spcPct val="90000"/>
              </a:lnSpc>
              <a:spcBef>
                <a:spcPct val="0"/>
              </a:spcBef>
              <a:spcAft>
                <a:spcPts val="600"/>
              </a:spcAft>
              <a:buClrTx/>
              <a:buSzTx/>
              <a:tabLst/>
            </a:pPr>
            <a:endParaRPr kumimoji="0" lang="en-US" altLang="en-US" sz="3700" b="1" i="0" u="none" strike="noStrike" kern="1200" cap="none" spc="-150" normalizeH="0" baseline="0">
              <a:ln>
                <a:noFill/>
              </a:ln>
              <a:solidFill>
                <a:schemeClr val="tx2"/>
              </a:solidFill>
              <a:effectLst/>
              <a:latin typeface="+mj-lt"/>
              <a:ea typeface="+mj-ea"/>
              <a:cs typeface="Gill Sans" panose="020B0502020104020203" pitchFamily="34" charset="-79"/>
            </a:endParaRPr>
          </a:p>
        </p:txBody>
      </p:sp>
      <p:pic>
        <p:nvPicPr>
          <p:cNvPr id="2049" name="emb506A503A6" descr="Keeping Us Safe">
            <a:hlinkClick r:id="" invalidUrl="https://www.linkedin.com/company/keeping-us-safe" action="ppaction://noaction"/>
            <a:extLst>
              <a:ext uri="{FF2B5EF4-FFF2-40B4-BE49-F238E27FC236}">
                <a16:creationId xmlns:a16="http://schemas.microsoft.com/office/drawing/2014/main" id="{4B9A3634-2CAB-4A7D-94F3-911ABED145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1837" y="1667289"/>
            <a:ext cx="1926304" cy="192630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383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524000" y="0"/>
            <a:ext cx="9144000" cy="6858000"/>
          </a:xfrm>
          <a:prstGeom prst="rect">
            <a:avLst/>
          </a:prstGeom>
          <a:no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a:effectLst>
                <a:outerShdw blurRad="38100" dist="38100" dir="2700000" algn="tl">
                  <a:srgbClr val="000000">
                    <a:alpha val="43137"/>
                  </a:srgbClr>
                </a:outerShdw>
              </a:effectLst>
              <a:latin typeface="Blackadder ITC" pitchFamily="82" charset="0"/>
            </a:endParaRPr>
          </a:p>
        </p:txBody>
      </p:sp>
      <p:sp>
        <p:nvSpPr>
          <p:cNvPr id="3" name="TextBox 2"/>
          <p:cNvSpPr txBox="1"/>
          <p:nvPr/>
        </p:nvSpPr>
        <p:spPr>
          <a:xfrm>
            <a:off x="1524000" y="457201"/>
            <a:ext cx="9144000" cy="954107"/>
          </a:xfrm>
          <a:prstGeom prst="rect">
            <a:avLst/>
          </a:prstGeom>
          <a:noFill/>
        </p:spPr>
        <p:txBody>
          <a:bodyPr wrap="square" rtlCol="0">
            <a:spAutoFit/>
          </a:bodyPr>
          <a:lstStyle/>
          <a:p>
            <a:pPr algn="ctr"/>
            <a:r>
              <a:rPr lang="en-US" sz="3600" dirty="0">
                <a:solidFill>
                  <a:srgbClr val="0000FF"/>
                </a:solidFill>
              </a:rPr>
              <a:t>Beyond Driving with Dignity;</a:t>
            </a:r>
          </a:p>
          <a:p>
            <a:pPr algn="ctr"/>
            <a:r>
              <a:rPr lang="en-US" sz="2000" i="1" dirty="0">
                <a:solidFill>
                  <a:srgbClr val="0000FF"/>
                </a:solidFill>
              </a:rPr>
              <a:t>The workbook for older drivers and their families</a:t>
            </a:r>
          </a:p>
        </p:txBody>
      </p:sp>
      <p:sp>
        <p:nvSpPr>
          <p:cNvPr id="5" name="TextBox 4"/>
          <p:cNvSpPr txBox="1"/>
          <p:nvPr/>
        </p:nvSpPr>
        <p:spPr>
          <a:xfrm>
            <a:off x="-2025445" y="3953414"/>
            <a:ext cx="9144000" cy="523220"/>
          </a:xfrm>
          <a:prstGeom prst="rect">
            <a:avLst/>
          </a:prstGeom>
          <a:noFill/>
        </p:spPr>
        <p:txBody>
          <a:bodyPr wrap="square" rtlCol="0">
            <a:spAutoFit/>
          </a:bodyPr>
          <a:lstStyle/>
          <a:p>
            <a:pPr algn="ctr"/>
            <a:r>
              <a:rPr lang="en-US" sz="2800" b="1" dirty="0"/>
              <a:t>www.keepingussafe.org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5728" y="1543087"/>
            <a:ext cx="3329135" cy="4177348"/>
          </a:xfrm>
          <a:prstGeom prst="rect">
            <a:avLst/>
          </a:prstGeom>
          <a:ln w="76200" cap="sq">
            <a:solidFill>
              <a:srgbClr val="000000"/>
            </a:solidFill>
            <a:miter lim="800000"/>
          </a:ln>
          <a:effectLst>
            <a:outerShdw blurRad="76200" dir="18900000" sy="23000" kx="-1200000" algn="bl" rotWithShape="0">
              <a:prstClr val="black">
                <a:alpha val="20000"/>
              </a:prstClr>
            </a:outerShdw>
          </a:effectLst>
        </p:spPr>
      </p:pic>
      <p:sp>
        <p:nvSpPr>
          <p:cNvPr id="8" name="TextBox 7">
            <a:extLst>
              <a:ext uri="{FF2B5EF4-FFF2-40B4-BE49-F238E27FC236}">
                <a16:creationId xmlns:a16="http://schemas.microsoft.com/office/drawing/2014/main" id="{09C68249-BD25-484C-993C-22E5CA9D6642}"/>
              </a:ext>
            </a:extLst>
          </p:cNvPr>
          <p:cNvSpPr txBox="1"/>
          <p:nvPr/>
        </p:nvSpPr>
        <p:spPr>
          <a:xfrm>
            <a:off x="-737419" y="2476033"/>
            <a:ext cx="6096000" cy="954107"/>
          </a:xfrm>
          <a:prstGeom prst="rect">
            <a:avLst/>
          </a:prstGeom>
          <a:noFill/>
        </p:spPr>
        <p:txBody>
          <a:bodyPr wrap="square">
            <a:spAutoFit/>
          </a:bodyPr>
          <a:lstStyle/>
          <a:p>
            <a:pPr algn="ctr"/>
            <a:r>
              <a:rPr lang="en-US" sz="2800" dirty="0">
                <a:solidFill>
                  <a:schemeClr val="tx2"/>
                </a:solidFill>
                <a:effectLst>
                  <a:outerShdw blurRad="38100" dist="38100" dir="2700000" algn="tl">
                    <a:srgbClr val="000000">
                      <a:alpha val="43137"/>
                    </a:srgbClr>
                  </a:outerShdw>
                </a:effectLst>
                <a:latin typeface="+mj-lt"/>
              </a:rPr>
              <a:t>Keeping Us Safe</a:t>
            </a:r>
          </a:p>
          <a:p>
            <a:pPr algn="ctr"/>
            <a:r>
              <a:rPr lang="en-US" sz="2800" dirty="0">
                <a:solidFill>
                  <a:schemeClr val="tx2"/>
                </a:solidFill>
                <a:effectLst>
                  <a:outerShdw blurRad="38100" dist="38100" dir="2700000" algn="tl">
                    <a:srgbClr val="000000">
                      <a:alpha val="43137"/>
                    </a:srgbClr>
                  </a:outerShdw>
                </a:effectLst>
                <a:latin typeface="+mj-lt"/>
              </a:rPr>
              <a:t>877-907-8841</a:t>
            </a:r>
          </a:p>
        </p:txBody>
      </p:sp>
    </p:spTree>
    <p:extLst>
      <p:ext uri="{BB962C8B-B14F-4D97-AF65-F5344CB8AC3E}">
        <p14:creationId xmlns:p14="http://schemas.microsoft.com/office/powerpoint/2010/main" val="15163234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5355823" y="289525"/>
            <a:ext cx="6322230" cy="1325563"/>
          </a:xfrm>
        </p:spPr>
        <p:txBody>
          <a:bodyPr anchor="b">
            <a:normAutofit/>
          </a:bodyPr>
          <a:lstStyle/>
          <a:p>
            <a:r>
              <a:rPr lang="en-US" dirty="0"/>
              <a:t>What Is Normal Aging? </a:t>
            </a:r>
          </a:p>
        </p:txBody>
      </p:sp>
      <p:sp>
        <p:nvSpPr>
          <p:cNvPr id="12" name="Text Placeholder 11">
            <a:extLst>
              <a:ext uri="{FF2B5EF4-FFF2-40B4-BE49-F238E27FC236}">
                <a16:creationId xmlns:a16="http://schemas.microsoft.com/office/drawing/2014/main" id="{045C97E3-0CF5-415A-BEEC-B465AA7F130B}"/>
              </a:ext>
            </a:extLst>
          </p:cNvPr>
          <p:cNvSpPr>
            <a:spLocks noGrp="1"/>
          </p:cNvSpPr>
          <p:nvPr>
            <p:ph type="body" sz="quarter" idx="12"/>
          </p:nvPr>
        </p:nvSpPr>
        <p:spPr>
          <a:xfrm>
            <a:off x="6352462" y="1637028"/>
            <a:ext cx="3046302" cy="382749"/>
          </a:xfrm>
        </p:spPr>
        <p:txBody>
          <a:bodyPr anchor="b">
            <a:normAutofit/>
          </a:bodyPr>
          <a:lstStyle/>
          <a:p>
            <a:pPr algn="ctr"/>
            <a:r>
              <a:rPr lang="en-US" sz="2000" dirty="0"/>
              <a:t>Normal Aging</a:t>
            </a:r>
          </a:p>
        </p:txBody>
      </p:sp>
      <p:sp>
        <p:nvSpPr>
          <p:cNvPr id="20" name="Text Placeholder 5">
            <a:extLst>
              <a:ext uri="{FF2B5EF4-FFF2-40B4-BE49-F238E27FC236}">
                <a16:creationId xmlns:a16="http://schemas.microsoft.com/office/drawing/2014/main" id="{9CDA406C-BB3D-432D-8701-E8621E41655F}"/>
              </a:ext>
            </a:extLst>
          </p:cNvPr>
          <p:cNvSpPr>
            <a:spLocks noGrp="1"/>
          </p:cNvSpPr>
          <p:nvPr>
            <p:ph type="body" sz="quarter" idx="15"/>
          </p:nvPr>
        </p:nvSpPr>
        <p:spPr>
          <a:xfrm>
            <a:off x="5470525" y="2346961"/>
            <a:ext cx="5868035" cy="4085644"/>
          </a:xfrm>
        </p:spPr>
        <p:txBody>
          <a:bodyPr/>
          <a:lstStyle/>
          <a:p>
            <a:pPr marL="342900" lvl="0" indent="-342900">
              <a:buFont typeface="Arial" panose="020B0604020202020204" pitchFamily="34" charset="0"/>
              <a:buChar char="•"/>
            </a:pPr>
            <a:r>
              <a:rPr lang="en-US" sz="1800" dirty="0"/>
              <a:t>Can’t recall a word. Describe the word to get it to pop up.</a:t>
            </a:r>
          </a:p>
          <a:p>
            <a:pPr marL="342900" lvl="0" indent="-342900">
              <a:buFont typeface="Arial" panose="020B0604020202020204" pitchFamily="34" charset="0"/>
              <a:buChar char="•"/>
            </a:pPr>
            <a:r>
              <a:rPr lang="en-US" sz="1800" dirty="0"/>
              <a:t>Give people time to process information. Go more slowly.</a:t>
            </a:r>
          </a:p>
          <a:p>
            <a:pPr marL="342900" lvl="0" indent="-342900">
              <a:buFont typeface="Arial" panose="020B0604020202020204" pitchFamily="34" charset="0"/>
              <a:buChar char="•"/>
            </a:pPr>
            <a:r>
              <a:rPr lang="en-US" sz="1800" dirty="0"/>
              <a:t>Slower to think.</a:t>
            </a:r>
          </a:p>
          <a:p>
            <a:pPr marL="342900" lvl="0" indent="-342900">
              <a:buFont typeface="Arial" panose="020B0604020202020204" pitchFamily="34" charset="0"/>
              <a:buChar char="•"/>
            </a:pPr>
            <a:r>
              <a:rPr lang="en-US" sz="1800" dirty="0"/>
              <a:t>Slower to do.</a:t>
            </a:r>
          </a:p>
          <a:p>
            <a:pPr marL="342900" lvl="0" indent="-342900">
              <a:buFont typeface="Arial" panose="020B0604020202020204" pitchFamily="34" charset="0"/>
              <a:buChar char="•"/>
            </a:pPr>
            <a:r>
              <a:rPr lang="en-US" sz="1800" dirty="0"/>
              <a:t>May hesitate more.</a:t>
            </a:r>
          </a:p>
          <a:p>
            <a:pPr marL="342900" lvl="0" indent="-342900">
              <a:buFont typeface="Arial" panose="020B0604020202020204" pitchFamily="34" charset="0"/>
              <a:buChar char="•"/>
            </a:pPr>
            <a:r>
              <a:rPr lang="en-US" sz="1800" dirty="0"/>
              <a:t>More likely to look before they leap.</a:t>
            </a:r>
          </a:p>
          <a:p>
            <a:pPr marL="342900" lvl="0" indent="-342900">
              <a:buFont typeface="Arial" panose="020B0604020202020204" pitchFamily="34" charset="0"/>
              <a:buChar char="•"/>
            </a:pPr>
            <a:r>
              <a:rPr lang="en-US" sz="1800" dirty="0"/>
              <a:t>Will know the person, but not find the name.</a:t>
            </a:r>
          </a:p>
          <a:p>
            <a:pPr marL="342900" lvl="0" indent="-342900">
              <a:buFont typeface="Arial" panose="020B0604020202020204" pitchFamily="34" charset="0"/>
              <a:buChar char="•"/>
            </a:pPr>
            <a:r>
              <a:rPr lang="en-US" sz="1800" dirty="0"/>
              <a:t>May pause when word finding</a:t>
            </a:r>
          </a:p>
          <a:p>
            <a:pPr marL="342900" lvl="0" indent="-342900">
              <a:buFont typeface="Arial" panose="020B0604020202020204" pitchFamily="34" charset="0"/>
              <a:buChar char="•"/>
            </a:pPr>
            <a:r>
              <a:rPr lang="en-US" sz="1800" dirty="0"/>
              <a:t>New data reminds me of old data</a:t>
            </a:r>
          </a:p>
          <a:p>
            <a:endParaRPr lang="en-US" dirty="0"/>
          </a:p>
        </p:txBody>
      </p:sp>
      <p:pic>
        <p:nvPicPr>
          <p:cNvPr id="5" name="Picture 4" descr="A group of people posing for the camera&#10;&#10;Description automatically generated">
            <a:extLst>
              <a:ext uri="{FF2B5EF4-FFF2-40B4-BE49-F238E27FC236}">
                <a16:creationId xmlns:a16="http://schemas.microsoft.com/office/drawing/2014/main" id="{21F3BFB1-1147-44D7-BC69-07CF4B9FCCE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 y="1193765"/>
            <a:ext cx="5103154" cy="4737907"/>
          </a:xfrm>
          <a:prstGeom prst="rect">
            <a:avLst/>
          </a:prstGeom>
        </p:spPr>
      </p:pic>
      <p:sp>
        <p:nvSpPr>
          <p:cNvPr id="6" name="TextBox 5">
            <a:extLst>
              <a:ext uri="{FF2B5EF4-FFF2-40B4-BE49-F238E27FC236}">
                <a16:creationId xmlns:a16="http://schemas.microsoft.com/office/drawing/2014/main" id="{F0F92104-5BDB-463C-AF64-5F4F471AEC67}"/>
              </a:ext>
            </a:extLst>
          </p:cNvPr>
          <p:cNvSpPr txBox="1"/>
          <p:nvPr/>
        </p:nvSpPr>
        <p:spPr>
          <a:xfrm>
            <a:off x="0" y="5700840"/>
            <a:ext cx="9144000" cy="230832"/>
          </a:xfrm>
          <a:prstGeom prst="rect">
            <a:avLst/>
          </a:prstGeom>
          <a:noFill/>
        </p:spPr>
        <p:txBody>
          <a:bodyPr wrap="square" rtlCol="0">
            <a:spAutoFit/>
          </a:bodyPr>
          <a:lstStyle/>
          <a:p>
            <a:r>
              <a:rPr lang="en-US" sz="900" dirty="0">
                <a:hlinkClick r:id="rId4" tooltip="https://www.bundabergnow.com/2019/03/25/seniors-forum/"/>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605044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3D5D516-07F2-42AD-9452-685DCF5684C2}"/>
              </a:ext>
            </a:extLst>
          </p:cNvPr>
          <p:cNvSpPr txBox="1"/>
          <p:nvPr/>
        </p:nvSpPr>
        <p:spPr>
          <a:xfrm>
            <a:off x="368808" y="0"/>
            <a:ext cx="11823192" cy="6955750"/>
          </a:xfrm>
          <a:prstGeom prst="rect">
            <a:avLst/>
          </a:prstGeom>
          <a:noFill/>
        </p:spPr>
        <p:txBody>
          <a:bodyPr wrap="square">
            <a:spAutoFit/>
          </a:bodyPr>
          <a:lstStyle/>
          <a:p>
            <a:pPr algn="l"/>
            <a:r>
              <a:rPr lang="en-US" sz="4400" b="0" i="0" u="none" strike="noStrike" baseline="0" dirty="0">
                <a:latin typeface="Arial" panose="020B0604020202020204" pitchFamily="34" charset="0"/>
              </a:rPr>
              <a:t>Keeping </a:t>
            </a:r>
            <a:r>
              <a:rPr lang="en-US" sz="4000" b="0" i="0" u="none" strike="noStrike" baseline="0" dirty="0">
                <a:latin typeface="Arial" panose="020B0604020202020204" pitchFamily="34" charset="0"/>
              </a:rPr>
              <a:t>Us </a:t>
            </a:r>
            <a:r>
              <a:rPr lang="en-US" sz="4400" b="0" i="0" u="none" strike="noStrike" baseline="0" dirty="0">
                <a:latin typeface="Arial" panose="020B0604020202020204" pitchFamily="34" charset="0"/>
              </a:rPr>
              <a:t>Safe's</a:t>
            </a:r>
          </a:p>
          <a:p>
            <a:pPr algn="l"/>
            <a:r>
              <a:rPr lang="en-US" sz="3200" b="0" i="0" u="none" strike="noStrike" baseline="0" dirty="0">
                <a:latin typeface="Arial" panose="020B0604020202020204" pitchFamily="34" charset="0"/>
              </a:rPr>
              <a:t>Family Driving Agreement</a:t>
            </a:r>
          </a:p>
          <a:p>
            <a:pPr algn="l"/>
            <a:endParaRPr lang="en-US" sz="800" b="0" i="0" u="none" strike="noStrike" baseline="0" dirty="0">
              <a:latin typeface="Arial" panose="020B0604020202020204" pitchFamily="34" charset="0"/>
            </a:endParaRPr>
          </a:p>
          <a:p>
            <a:pPr algn="l"/>
            <a:r>
              <a:rPr lang="en-US" sz="1600" b="0" i="0" u="none" strike="noStrike" baseline="0" dirty="0">
                <a:latin typeface="Arial" panose="020B0604020202020204" pitchFamily="34" charset="0"/>
              </a:rPr>
              <a:t>Dear Family;</a:t>
            </a:r>
          </a:p>
          <a:p>
            <a:pPr algn="l"/>
            <a:endParaRPr lang="en-US" sz="1800" b="0" i="0" u="none" strike="noStrike" baseline="0" dirty="0">
              <a:latin typeface="Arial" panose="020B0604020202020204" pitchFamily="34" charset="0"/>
            </a:endParaRPr>
          </a:p>
          <a:p>
            <a:pPr algn="l"/>
            <a:r>
              <a:rPr lang="en-US" b="0" i="0" u="none" strike="noStrike" baseline="0" dirty="0">
                <a:latin typeface="Arial" panose="020B0604020202020204" pitchFamily="34" charset="0"/>
              </a:rPr>
              <a:t>As I continue through the aging process, I realize there may come a day when the advantages of my</a:t>
            </a:r>
          </a:p>
          <a:p>
            <a:pPr algn="l"/>
            <a:r>
              <a:rPr lang="en-US" b="0" i="0" u="none" strike="noStrike" baseline="0" dirty="0">
                <a:latin typeface="Arial" panose="020B0604020202020204" pitchFamily="34" charset="0"/>
              </a:rPr>
              <a:t>continuing to drive are outweighed by the safety risk I pose not only to myself, but also to other motorists.</a:t>
            </a:r>
          </a:p>
          <a:p>
            <a:pPr algn="l"/>
            <a:endParaRPr lang="en-US" b="0" i="0" u="none" strike="noStrike" baseline="0" dirty="0">
              <a:latin typeface="Arial" panose="020B0604020202020204" pitchFamily="34" charset="0"/>
            </a:endParaRPr>
          </a:p>
          <a:p>
            <a:pPr algn="l"/>
            <a:r>
              <a:rPr lang="en-US" b="0" i="0" u="none" strike="noStrike" baseline="0" dirty="0">
                <a:latin typeface="Arial" panose="020B0604020202020204" pitchFamily="34" charset="0"/>
              </a:rPr>
              <a:t>I want to continue driving for as long as is safely possible, but when my driving is no longer safe, I will</a:t>
            </a:r>
          </a:p>
          <a:p>
            <a:pPr algn="l"/>
            <a:r>
              <a:rPr lang="en-US" b="0" i="0" u="none" strike="noStrike" baseline="0" dirty="0">
                <a:latin typeface="Arial" panose="020B0604020202020204" pitchFamily="34" charset="0"/>
              </a:rPr>
              <a:t>trust:    _____________________________</a:t>
            </a:r>
          </a:p>
          <a:p>
            <a:pPr algn="l"/>
            <a:r>
              <a:rPr lang="en-US" b="0" i="0" u="none" strike="noStrike" baseline="0" dirty="0">
                <a:latin typeface="Arial" panose="020B0604020202020204" pitchFamily="34" charset="0"/>
              </a:rPr>
              <a:t>	(name of trusted friend or relative)</a:t>
            </a:r>
          </a:p>
          <a:p>
            <a:pPr algn="l"/>
            <a:endParaRPr lang="en-US" b="0" i="0" u="none" strike="noStrike" baseline="0" dirty="0">
              <a:latin typeface="Arial" panose="020B0604020202020204" pitchFamily="34" charset="0"/>
            </a:endParaRPr>
          </a:p>
          <a:p>
            <a:pPr algn="l"/>
            <a:r>
              <a:rPr lang="en-US" b="0" i="0" u="none" strike="noStrike" baseline="0" dirty="0">
                <a:latin typeface="Arial" panose="020B0604020202020204" pitchFamily="34" charset="0"/>
              </a:rPr>
              <a:t>when he/she tells me that I need to discontinue driving, or to continue driving with certain restrictions.</a:t>
            </a:r>
          </a:p>
          <a:p>
            <a:pPr algn="l"/>
            <a:endParaRPr lang="en-US" b="0" i="0" u="none" strike="noStrike" baseline="0" dirty="0">
              <a:latin typeface="Arial" panose="020B0604020202020204" pitchFamily="34" charset="0"/>
            </a:endParaRPr>
          </a:p>
          <a:p>
            <a:pPr algn="l"/>
            <a:r>
              <a:rPr lang="en-US" b="0" i="0" u="none" strike="noStrike" baseline="0" dirty="0">
                <a:latin typeface="Arial" panose="020B0604020202020204" pitchFamily="34" charset="0"/>
              </a:rPr>
              <a:t>I will maintain my integrity by listening to and accepting this individual's driving-related</a:t>
            </a:r>
          </a:p>
          <a:p>
            <a:pPr algn="l"/>
            <a:r>
              <a:rPr lang="en-US" b="0" i="0" u="none" strike="noStrike" baseline="0" dirty="0">
                <a:latin typeface="Arial" panose="020B0604020202020204" pitchFamily="34" charset="0"/>
              </a:rPr>
              <a:t>recommendations, thereby ensuring not only my safety, but also the safety of the motoring public.</a:t>
            </a:r>
          </a:p>
          <a:p>
            <a:pPr algn="l"/>
            <a:endParaRPr lang="en-US" sz="1600" b="0" i="0" u="none" strike="noStrike" baseline="0" dirty="0">
              <a:latin typeface="Arial" panose="020B0604020202020204" pitchFamily="34" charset="0"/>
            </a:endParaRPr>
          </a:p>
          <a:p>
            <a:pPr algn="l"/>
            <a:r>
              <a:rPr lang="en-US" sz="1600" b="0" i="0" u="none" strike="noStrike" baseline="0" dirty="0">
                <a:latin typeface="Arial" panose="020B0604020202020204" pitchFamily="34" charset="0"/>
              </a:rPr>
              <a:t>Signed ________________________________	Date _____________								</a:t>
            </a:r>
            <a:r>
              <a:rPr lang="en-US" sz="1400" b="0" i="0" u="none" strike="noStrike" baseline="0" dirty="0">
                <a:latin typeface="Arial" panose="020B0604020202020204" pitchFamily="34" charset="0"/>
              </a:rPr>
              <a:t>(your signature</a:t>
            </a:r>
            <a:r>
              <a:rPr lang="en-US" sz="1600" b="0" i="0" u="none" strike="noStrike" baseline="0" dirty="0">
                <a:latin typeface="Arial" panose="020B0604020202020204" pitchFamily="34" charset="0"/>
              </a:rPr>
              <a:t>)</a:t>
            </a:r>
          </a:p>
          <a:p>
            <a:pPr algn="l"/>
            <a:r>
              <a:rPr lang="en-US" sz="1600" b="0" i="0" u="none" strike="noStrike" baseline="0" dirty="0">
                <a:latin typeface="Arial" panose="020B0604020202020204" pitchFamily="34" charset="0"/>
              </a:rPr>
              <a:t>Signed ________________________________	Date _____________</a:t>
            </a:r>
          </a:p>
          <a:p>
            <a:pPr algn="l"/>
            <a:r>
              <a:rPr lang="en-US" sz="1400" b="0" i="0" u="none" strike="noStrike" baseline="0" dirty="0">
                <a:latin typeface="Arial" panose="020B0604020202020204" pitchFamily="34" charset="0"/>
              </a:rPr>
              <a:t>                  (by person named</a:t>
            </a:r>
            <a:r>
              <a:rPr lang="en-US" sz="1600" b="0" i="0" u="none" strike="noStrike" baseline="0" dirty="0">
                <a:latin typeface="Arial" panose="020B0604020202020204" pitchFamily="34" charset="0"/>
              </a:rPr>
              <a:t> </a:t>
            </a:r>
            <a:r>
              <a:rPr lang="en-US" sz="1400" dirty="0">
                <a:latin typeface="Arial" panose="020B0604020202020204" pitchFamily="34" charset="0"/>
              </a:rPr>
              <a:t>a</a:t>
            </a:r>
            <a:r>
              <a:rPr lang="en-US" sz="1400" b="0" i="0" u="none" strike="noStrike" baseline="0" dirty="0">
                <a:latin typeface="Arial" panose="020B0604020202020204" pitchFamily="34" charset="0"/>
              </a:rPr>
              <a:t>bove)</a:t>
            </a:r>
          </a:p>
          <a:p>
            <a:pPr algn="l"/>
            <a:r>
              <a:rPr lang="en-US" sz="1800" b="0" i="0" u="none" strike="noStrike" baseline="0" dirty="0">
                <a:latin typeface="Arial" panose="020B0604020202020204" pitchFamily="34" charset="0"/>
              </a:rPr>
              <a:t>Witness ___________________________	</a:t>
            </a:r>
            <a:r>
              <a:rPr lang="en-US" sz="1600" b="0" i="0" u="none" strike="noStrike" baseline="0" dirty="0">
                <a:latin typeface="Arial" panose="020B0604020202020204" pitchFamily="34" charset="0"/>
              </a:rPr>
              <a:t>Date _____________</a:t>
            </a:r>
          </a:p>
          <a:p>
            <a:pPr algn="l"/>
            <a:endParaRPr lang="en-US" sz="1600" b="0" i="0" u="none" strike="noStrike" baseline="0" dirty="0">
              <a:latin typeface="Arial" panose="020B0604020202020204" pitchFamily="34" charset="0"/>
            </a:endParaRPr>
          </a:p>
        </p:txBody>
      </p:sp>
      <p:pic>
        <p:nvPicPr>
          <p:cNvPr id="11" name="emb506A503A6" descr="Keeping Us Safe">
            <a:hlinkClick r:id="" invalidUrl="https://www.linkedin.com/company/keeping-us-safe" action="ppaction://noaction"/>
            <a:extLst>
              <a:ext uri="{FF2B5EF4-FFF2-40B4-BE49-F238E27FC236}">
                <a16:creationId xmlns:a16="http://schemas.microsoft.com/office/drawing/2014/main" id="{2C29B450-A84C-431C-9CF3-19333E5A5C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29757" y="4827049"/>
            <a:ext cx="1926304" cy="1926304"/>
          </a:xfrm>
          <a:prstGeom prst="rect">
            <a:avLst/>
          </a:prstGeom>
          <a:solidFill>
            <a:srgbClr val="FFFFFF"/>
          </a:solidFill>
        </p:spPr>
      </p:pic>
    </p:spTree>
    <p:extLst>
      <p:ext uri="{BB962C8B-B14F-4D97-AF65-F5344CB8AC3E}">
        <p14:creationId xmlns:p14="http://schemas.microsoft.com/office/powerpoint/2010/main" val="3816830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43ABB1-4234-4A0D-94A4-609D7C74546B}"/>
              </a:ext>
            </a:extLst>
          </p:cNvPr>
          <p:cNvSpPr txBox="1"/>
          <p:nvPr/>
        </p:nvSpPr>
        <p:spPr>
          <a:xfrm>
            <a:off x="1014323" y="1028690"/>
            <a:ext cx="4385841" cy="1325563"/>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3400" b="1" i="0" kern="1200" spc="-150" dirty="0">
                <a:solidFill>
                  <a:schemeClr val="tx2"/>
                </a:solidFill>
                <a:effectLst/>
                <a:latin typeface="+mj-lt"/>
                <a:ea typeface="+mj-ea"/>
                <a:cs typeface="Gill Sans" panose="020B0502020104020203" pitchFamily="34" charset="-79"/>
              </a:rPr>
              <a:t>Driver Rehabilitation Program</a:t>
            </a:r>
          </a:p>
        </p:txBody>
      </p:sp>
      <p:pic>
        <p:nvPicPr>
          <p:cNvPr id="1026" name="Picture 2">
            <a:extLst>
              <a:ext uri="{FF2B5EF4-FFF2-40B4-BE49-F238E27FC236}">
                <a16:creationId xmlns:a16="http://schemas.microsoft.com/office/drawing/2014/main" id="{4E27C9FE-3E4D-40A7-A159-D1021D943F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624738"/>
            <a:ext cx="12192000" cy="3108960"/>
          </a:xfrm>
          <a:prstGeom prst="rect">
            <a:avLst/>
          </a:prstGeom>
          <a:solidFill>
            <a:srgbClr val="FFFFFF"/>
          </a:solidFill>
        </p:spPr>
      </p:pic>
      <p:sp>
        <p:nvSpPr>
          <p:cNvPr id="5" name="TextBox 4">
            <a:extLst>
              <a:ext uri="{FF2B5EF4-FFF2-40B4-BE49-F238E27FC236}">
                <a16:creationId xmlns:a16="http://schemas.microsoft.com/office/drawing/2014/main" id="{86133BBF-47EE-4C7F-A8CA-27DF3056F0C6}"/>
              </a:ext>
            </a:extLst>
          </p:cNvPr>
          <p:cNvSpPr txBox="1"/>
          <p:nvPr/>
        </p:nvSpPr>
        <p:spPr>
          <a:xfrm>
            <a:off x="5583044" y="1691471"/>
            <a:ext cx="6325111" cy="2142490"/>
          </a:xfrm>
          <a:prstGeom prst="rect">
            <a:avLst/>
          </a:prstGeom>
        </p:spPr>
        <p:txBody>
          <a:bodyPr vert="horz" lIns="91440" tIns="45720" rIns="91440" bIns="45720" rtlCol="0">
            <a:noAutofit/>
          </a:bodyPr>
          <a:lstStyle/>
          <a:p>
            <a:pPr>
              <a:lnSpc>
                <a:spcPct val="90000"/>
              </a:lnSpc>
              <a:spcBef>
                <a:spcPts val="1000"/>
              </a:spcBef>
            </a:pPr>
            <a:r>
              <a:rPr lang="en-US" sz="2000" b="0" i="0" kern="1200" dirty="0">
                <a:solidFill>
                  <a:schemeClr val="tx2"/>
                </a:solidFill>
                <a:effectLst/>
                <a:latin typeface="+mn-lt"/>
                <a:ea typeface="+mn-ea"/>
                <a:cs typeface="Arial" panose="020B0604020202020204" pitchFamily="34" charset="0"/>
              </a:rPr>
              <a:t>The Driver Evaluation and Rehabilitation Program at Pi Beta Phi Rehabilitation Institute evaluates driving potential and ability of people who have had injuries or conditions that could make driving unsafe. Examples include brain or spinal cord injury, stroke, amputation, low vision, dementia or learning disabilities. Our program uses adaptive driving equipment to increase safety.</a:t>
            </a:r>
            <a:endParaRPr lang="en-US" sz="2000" b="0" i="0" kern="1200" dirty="0">
              <a:solidFill>
                <a:schemeClr val="tx2"/>
              </a:solidFill>
              <a:latin typeface="+mn-lt"/>
              <a:ea typeface="+mn-ea"/>
              <a:cs typeface="Arial" panose="020B0604020202020204" pitchFamily="34" charset="0"/>
            </a:endParaRPr>
          </a:p>
        </p:txBody>
      </p:sp>
    </p:spTree>
    <p:extLst>
      <p:ext uri="{BB962C8B-B14F-4D97-AF65-F5344CB8AC3E}">
        <p14:creationId xmlns:p14="http://schemas.microsoft.com/office/powerpoint/2010/main" val="2548620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44C7E8A-EA19-4ACA-B55C-C08746852176}"/>
              </a:ext>
            </a:extLst>
          </p:cNvPr>
          <p:cNvSpPr>
            <a:spLocks noGrp="1"/>
          </p:cNvSpPr>
          <p:nvPr>
            <p:ph type="title"/>
          </p:nvPr>
        </p:nvSpPr>
        <p:spPr>
          <a:xfrm>
            <a:off x="1" y="1687090"/>
            <a:ext cx="4568750" cy="1721802"/>
          </a:xfrm>
        </p:spPr>
        <p:txBody>
          <a:bodyPr/>
          <a:lstStyle/>
          <a:p>
            <a:endParaRPr lang="en-US" dirty="0"/>
          </a:p>
        </p:txBody>
      </p:sp>
      <p:sp>
        <p:nvSpPr>
          <p:cNvPr id="10" name="TextBox 9">
            <a:extLst>
              <a:ext uri="{FF2B5EF4-FFF2-40B4-BE49-F238E27FC236}">
                <a16:creationId xmlns:a16="http://schemas.microsoft.com/office/drawing/2014/main" id="{6F346B87-BEFB-4096-AEDC-0C76323D3527}"/>
              </a:ext>
            </a:extLst>
          </p:cNvPr>
          <p:cNvSpPr txBox="1"/>
          <p:nvPr/>
        </p:nvSpPr>
        <p:spPr>
          <a:xfrm>
            <a:off x="6096000" y="375920"/>
            <a:ext cx="3448800" cy="706463"/>
          </a:xfrm>
          <a:prstGeom prst="rect">
            <a:avLst/>
          </a:prstGeom>
        </p:spPr>
        <p:txBody>
          <a:bodyPr anchor="b">
            <a:noAutofit/>
          </a:bodyPr>
          <a:lstStyle/>
          <a:p>
            <a:pPr>
              <a:lnSpc>
                <a:spcPct val="90000"/>
              </a:lnSpc>
              <a:spcAft>
                <a:spcPts val="600"/>
              </a:spcAft>
            </a:pPr>
            <a:r>
              <a:rPr lang="en-US" sz="2400" b="1" i="0" dirty="0">
                <a:solidFill>
                  <a:schemeClr val="tx2"/>
                </a:solidFill>
                <a:effectLst/>
              </a:rPr>
              <a:t>Safety Tips and Resources for Drivers</a:t>
            </a:r>
          </a:p>
        </p:txBody>
      </p:sp>
      <p:sp>
        <p:nvSpPr>
          <p:cNvPr id="6" name="TextBox 5">
            <a:extLst>
              <a:ext uri="{FF2B5EF4-FFF2-40B4-BE49-F238E27FC236}">
                <a16:creationId xmlns:a16="http://schemas.microsoft.com/office/drawing/2014/main" id="{9B86BB1E-55A7-4C53-BB1E-05C072F36B2C}"/>
              </a:ext>
            </a:extLst>
          </p:cNvPr>
          <p:cNvSpPr txBox="1"/>
          <p:nvPr/>
        </p:nvSpPr>
        <p:spPr>
          <a:xfrm>
            <a:off x="6094535" y="1448688"/>
            <a:ext cx="3450265" cy="706463"/>
          </a:xfrm>
          <a:prstGeom prst="rect">
            <a:avLst/>
          </a:prstGeom>
        </p:spPr>
        <p:txBody>
          <a:bodyPr anchor="b">
            <a:noAutofit/>
          </a:bodyPr>
          <a:lstStyle/>
          <a:p>
            <a:pPr>
              <a:spcAft>
                <a:spcPts val="600"/>
              </a:spcAft>
            </a:pPr>
            <a:r>
              <a:rPr lang="en-US" sz="2400" b="1" i="0" dirty="0">
                <a:solidFill>
                  <a:schemeClr val="tx2"/>
                </a:solidFill>
                <a:effectLst/>
              </a:rPr>
              <a:t>Assessing Driving Ability</a:t>
            </a:r>
          </a:p>
        </p:txBody>
      </p:sp>
      <p:sp>
        <p:nvSpPr>
          <p:cNvPr id="11" name="TextBox 10">
            <a:extLst>
              <a:ext uri="{FF2B5EF4-FFF2-40B4-BE49-F238E27FC236}">
                <a16:creationId xmlns:a16="http://schemas.microsoft.com/office/drawing/2014/main" id="{53D54152-BFD4-4255-94B4-33EAF92067CF}"/>
              </a:ext>
            </a:extLst>
          </p:cNvPr>
          <p:cNvSpPr txBox="1"/>
          <p:nvPr/>
        </p:nvSpPr>
        <p:spPr>
          <a:xfrm>
            <a:off x="912914" y="4215125"/>
            <a:ext cx="5459473" cy="2253961"/>
          </a:xfrm>
          <a:prstGeom prst="rect">
            <a:avLst/>
          </a:prstGeom>
        </p:spPr>
        <p:txBody>
          <a:bodyPr rtlCol="0">
            <a:noAutofit/>
          </a:bodyPr>
          <a:lstStyle/>
          <a:p>
            <a:pPr>
              <a:spcAft>
                <a:spcPts val="600"/>
              </a:spcAft>
            </a:pPr>
            <a:r>
              <a:rPr lang="en-US" sz="3600" dirty="0">
                <a:solidFill>
                  <a:schemeClr val="tx2"/>
                </a:solidFill>
                <a:hlinkClick r:id="rId3"/>
              </a:rPr>
              <a:t>www.aarp.org/safedriving</a:t>
            </a:r>
            <a:endParaRPr lang="en-US" sz="3600" dirty="0">
              <a:solidFill>
                <a:schemeClr val="tx2"/>
              </a:solidFill>
            </a:endParaRPr>
          </a:p>
          <a:p>
            <a:pPr>
              <a:spcAft>
                <a:spcPts val="600"/>
              </a:spcAft>
            </a:pPr>
            <a:endParaRPr lang="en-US" sz="3600" dirty="0">
              <a:solidFill>
                <a:schemeClr val="tx2"/>
              </a:solidFill>
            </a:endParaRPr>
          </a:p>
          <a:p>
            <a:pPr>
              <a:spcAft>
                <a:spcPts val="600"/>
              </a:spcAft>
            </a:pPr>
            <a:r>
              <a:rPr lang="en-US" sz="3600" dirty="0">
                <a:solidFill>
                  <a:schemeClr val="tx2"/>
                </a:solidFill>
              </a:rPr>
              <a:t>866-295-7274</a:t>
            </a:r>
          </a:p>
        </p:txBody>
      </p:sp>
      <p:sp>
        <p:nvSpPr>
          <p:cNvPr id="8" name="TextBox 7">
            <a:extLst>
              <a:ext uri="{FF2B5EF4-FFF2-40B4-BE49-F238E27FC236}">
                <a16:creationId xmlns:a16="http://schemas.microsoft.com/office/drawing/2014/main" id="{5EBD2A95-9658-49CB-BBCB-CADCC8A937AC}"/>
              </a:ext>
            </a:extLst>
          </p:cNvPr>
          <p:cNvSpPr txBox="1"/>
          <p:nvPr/>
        </p:nvSpPr>
        <p:spPr>
          <a:xfrm>
            <a:off x="6100560" y="2608153"/>
            <a:ext cx="3450265" cy="800739"/>
          </a:xfrm>
          <a:prstGeom prst="rect">
            <a:avLst/>
          </a:prstGeom>
        </p:spPr>
        <p:txBody>
          <a:bodyPr>
            <a:normAutofit fontScale="70000" lnSpcReduction="20000"/>
          </a:bodyPr>
          <a:lstStyle/>
          <a:p>
            <a:pPr>
              <a:spcAft>
                <a:spcPts val="600"/>
              </a:spcAft>
            </a:pPr>
            <a:r>
              <a:rPr lang="en-US" sz="2800" b="1" i="0" dirty="0">
                <a:solidFill>
                  <a:schemeClr val="tx2"/>
                </a:solidFill>
                <a:effectLst/>
              </a:rPr>
              <a:t>Refresh Your Driving Skills</a:t>
            </a:r>
          </a:p>
          <a:p>
            <a:pPr>
              <a:spcAft>
                <a:spcPts val="600"/>
              </a:spcAft>
            </a:pPr>
            <a:br>
              <a:rPr lang="en-US" sz="1400" dirty="0">
                <a:solidFill>
                  <a:schemeClr val="tx2"/>
                </a:solidFill>
              </a:rPr>
            </a:br>
            <a:endParaRPr lang="en-US" sz="1400" dirty="0">
              <a:solidFill>
                <a:schemeClr val="tx2"/>
              </a:solidFill>
            </a:endParaRPr>
          </a:p>
        </p:txBody>
      </p:sp>
      <p:pic>
        <p:nvPicPr>
          <p:cNvPr id="4" name="Picture 3">
            <a:extLst>
              <a:ext uri="{FF2B5EF4-FFF2-40B4-BE49-F238E27FC236}">
                <a16:creationId xmlns:a16="http://schemas.microsoft.com/office/drawing/2014/main" id="{47767CCE-2204-4115-9D00-3951357250F7}"/>
              </a:ext>
            </a:extLst>
          </p:cNvPr>
          <p:cNvPicPr>
            <a:picLocks noChangeAspect="1"/>
          </p:cNvPicPr>
          <p:nvPr/>
        </p:nvPicPr>
        <p:blipFill>
          <a:blip r:embed="rId4"/>
          <a:stretch>
            <a:fillRect/>
          </a:stretch>
        </p:blipFill>
        <p:spPr>
          <a:xfrm>
            <a:off x="599441" y="1868263"/>
            <a:ext cx="3776270" cy="1359456"/>
          </a:xfrm>
          <a:prstGeom prst="rect">
            <a:avLst/>
          </a:prstGeom>
          <a:noFill/>
        </p:spPr>
      </p:pic>
    </p:spTree>
    <p:extLst>
      <p:ext uri="{BB962C8B-B14F-4D97-AF65-F5344CB8AC3E}">
        <p14:creationId xmlns:p14="http://schemas.microsoft.com/office/powerpoint/2010/main" val="350196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F1EAF75D-6F36-4DBA-A8A0-FAF087B2859F}"/>
              </a:ext>
            </a:extLst>
          </p:cNvPr>
          <p:cNvPicPr>
            <a:picLocks noChangeAspect="1"/>
          </p:cNvPicPr>
          <p:nvPr/>
        </p:nvPicPr>
        <p:blipFill>
          <a:blip r:embed="rId2"/>
          <a:stretch>
            <a:fillRect/>
          </a:stretch>
        </p:blipFill>
        <p:spPr>
          <a:xfrm>
            <a:off x="1142045" y="2038773"/>
            <a:ext cx="5474627" cy="2071673"/>
          </a:xfrm>
          <a:prstGeom prst="rect">
            <a:avLst/>
          </a:prstGeom>
        </p:spPr>
      </p:pic>
      <p:sp>
        <p:nvSpPr>
          <p:cNvPr id="5" name="TextBox 4">
            <a:extLst>
              <a:ext uri="{FF2B5EF4-FFF2-40B4-BE49-F238E27FC236}">
                <a16:creationId xmlns:a16="http://schemas.microsoft.com/office/drawing/2014/main" id="{805D3A29-D218-49EB-9CFD-BBF126C92943}"/>
              </a:ext>
            </a:extLst>
          </p:cNvPr>
          <p:cNvSpPr txBox="1"/>
          <p:nvPr/>
        </p:nvSpPr>
        <p:spPr>
          <a:xfrm>
            <a:off x="6869934" y="580390"/>
            <a:ext cx="6096000" cy="3323987"/>
          </a:xfrm>
          <a:prstGeom prst="rect">
            <a:avLst/>
          </a:prstGeom>
          <a:noFill/>
        </p:spPr>
        <p:txBody>
          <a:bodyPr wrap="square">
            <a:spAutoFit/>
          </a:bodyPr>
          <a:lstStyle/>
          <a:p>
            <a:pPr marL="0" marR="0">
              <a:spcBef>
                <a:spcPts val="0"/>
              </a:spcBef>
              <a:spcAft>
                <a:spcPts val="0"/>
              </a:spcAft>
            </a:pPr>
            <a:r>
              <a:rPr lang="en-US" sz="3600" i="1" dirty="0">
                <a:effectLst/>
                <a:latin typeface="Calibri" panose="020F0502020204030204" pitchFamily="34" charset="0"/>
                <a:ea typeface="Times New Roman" panose="02020603050405020304" pitchFamily="18" charset="0"/>
                <a:cs typeface="Times New Roman" panose="02020603050405020304" pitchFamily="18" charset="0"/>
              </a:rPr>
              <a:t>Lynn Wood</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Caregiver Support Coordinator</a:t>
            </a:r>
          </a:p>
          <a:p>
            <a:pPr marL="0" marR="0">
              <a:spcBef>
                <a:spcPts val="0"/>
              </a:spcBef>
              <a:spcAft>
                <a:spcPts val="0"/>
              </a:spcAft>
            </a:pPr>
            <a:r>
              <a:rPr lang="en-US" sz="1800" dirty="0">
                <a:solidFill>
                  <a:srgbClr val="666666"/>
                </a:solidFill>
                <a:effectLst/>
                <a:latin typeface="Book Antiqua" panose="02040602050305030304" pitchFamily="18" charset="0"/>
                <a:ea typeface="Calibri" panose="020F0502020204030204" pitchFamily="34" charset="0"/>
                <a:cs typeface="Calibri" panose="020F0502020204030204" pitchFamily="34" charset="0"/>
              </a:rPr>
              <a:t>Mental Health America of the MidSouth</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666666"/>
                </a:solidFill>
                <a:effectLst/>
                <a:latin typeface="Book Antiqua" panose="02040602050305030304" pitchFamily="18" charset="0"/>
                <a:ea typeface="Calibri" panose="020F0502020204030204" pitchFamily="34" charset="0"/>
                <a:cs typeface="Calibri" panose="020F0502020204030204" pitchFamily="34" charset="0"/>
              </a:rPr>
              <a:t>446 Metroplex Drive, Suite A-224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666666"/>
                </a:solidFill>
                <a:effectLst/>
                <a:latin typeface="Book Antiqua" panose="02040602050305030304" pitchFamily="18" charset="0"/>
                <a:ea typeface="Calibri" panose="020F0502020204030204" pitchFamily="34" charset="0"/>
                <a:cs typeface="Calibri" panose="020F0502020204030204" pitchFamily="34" charset="0"/>
              </a:rPr>
              <a:t>Nashville, TN 37211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1F4E79"/>
                </a:solidFill>
                <a:latin typeface="Calibri" panose="020F0502020204030204" pitchFamily="34" charset="0"/>
                <a:ea typeface="Calibri" panose="020F0502020204030204" pitchFamily="34" charset="0"/>
                <a:cs typeface="Calibri" panose="020F0502020204030204" pitchFamily="34" charset="0"/>
              </a:rPr>
              <a:t>Tel: 615.434.2710</a:t>
            </a:r>
          </a:p>
          <a:p>
            <a:pPr marL="0" marR="0">
              <a:spcBef>
                <a:spcPts val="0"/>
              </a:spcBef>
              <a:spcAft>
                <a:spcPts val="0"/>
              </a:spcAft>
            </a:pPr>
            <a:endParaRPr lang="en-US" sz="2000" dirty="0">
              <a:solidFill>
                <a:srgbClr val="1F4E79"/>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2000" dirty="0">
                <a:solidFill>
                  <a:srgbClr val="1F4E79"/>
                </a:solidFill>
                <a:latin typeface="Calibri" panose="020F0502020204030204" pitchFamily="34" charset="0"/>
                <a:ea typeface="Times New Roman" panose="02020603050405020304" pitchFamily="18" charset="0"/>
                <a:cs typeface="Calibri" panose="020F0502020204030204" pitchFamily="34" charset="0"/>
                <a:hlinkClick r:id="rId3"/>
              </a:rPr>
              <a:t>lwood@mhamidsouth.org</a:t>
            </a:r>
            <a:endParaRPr lang="en-US" sz="2000" dirty="0">
              <a:solidFill>
                <a:srgbClr val="1F4E79"/>
              </a:solidFill>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9EA9749-30FE-488C-84F6-64435C381E78}"/>
              </a:ext>
            </a:extLst>
          </p:cNvPr>
          <p:cNvSpPr txBox="1"/>
          <p:nvPr/>
        </p:nvSpPr>
        <p:spPr>
          <a:xfrm>
            <a:off x="2702560" y="4554061"/>
            <a:ext cx="8412480" cy="1723549"/>
          </a:xfrm>
          <a:prstGeom prst="rect">
            <a:avLst/>
          </a:prstGeom>
          <a:noFill/>
        </p:spPr>
        <p:txBody>
          <a:bodyPr wrap="square" rtlCol="0">
            <a:spAutoFit/>
          </a:bodyPr>
          <a:lstStyle/>
          <a:p>
            <a:r>
              <a:rPr lang="en-US" sz="8800" dirty="0"/>
              <a:t>Thank you.</a:t>
            </a:r>
          </a:p>
          <a:p>
            <a:endParaRPr lang="en-US" dirty="0"/>
          </a:p>
        </p:txBody>
      </p:sp>
    </p:spTree>
    <p:extLst>
      <p:ext uri="{BB962C8B-B14F-4D97-AF65-F5344CB8AC3E}">
        <p14:creationId xmlns:p14="http://schemas.microsoft.com/office/powerpoint/2010/main" val="1902027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E44E27B1-FA6E-4F7F-9A55-6E2DAECEFEF9}"/>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kern="1200">
                <a:solidFill>
                  <a:srgbClr val="FFFFFF"/>
                </a:solidFill>
                <a:latin typeface="+mj-lt"/>
                <a:ea typeface="+mj-ea"/>
                <a:cs typeface="+mj-cs"/>
              </a:rPr>
              <a:t>Question &amp; Answers</a:t>
            </a:r>
          </a:p>
        </p:txBody>
      </p:sp>
      <p:sp>
        <p:nvSpPr>
          <p:cNvPr id="19"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7149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close up of an umbrella&#10;&#10;Description automatically generated">
            <a:extLst>
              <a:ext uri="{FF2B5EF4-FFF2-40B4-BE49-F238E27FC236}">
                <a16:creationId xmlns:a16="http://schemas.microsoft.com/office/drawing/2014/main" id="{641DA96A-0B8F-4598-B7D7-0CEC2F158513}"/>
              </a:ext>
            </a:extLst>
          </p:cNvPr>
          <p:cNvPicPr>
            <a:picLocks noGrp="1" noChangeAspect="1"/>
          </p:cNvPicPr>
          <p:nvPr>
            <p:ph type="pic" sz="quarter" idx="10"/>
          </p:nvPr>
        </p:nvPicPr>
        <p:blipFill rotWithShape="1">
          <a:blip r:embed="rId3">
            <a:extLst>
              <a:ext uri="{837473B0-CC2E-450A-ABE3-18F120FF3D39}">
                <a1611:picAttrSrcUrl xmlns:a1611="http://schemas.microsoft.com/office/drawing/2016/11/main" r:id="rId4"/>
              </a:ext>
            </a:extLst>
          </a:blip>
          <a:srcRect t="13613" b="13613"/>
          <a:stretch/>
        </p:blipFill>
        <p:spPr>
          <a:xfrm>
            <a:off x="838200" y="15"/>
            <a:ext cx="11353800" cy="6857971"/>
          </a:xfrm>
          <a:noFill/>
        </p:spPr>
      </p:pic>
      <p:sp>
        <p:nvSpPr>
          <p:cNvPr id="6" name="Title 5">
            <a:extLst>
              <a:ext uri="{FF2B5EF4-FFF2-40B4-BE49-F238E27FC236}">
                <a16:creationId xmlns:a16="http://schemas.microsoft.com/office/drawing/2014/main" id="{AD8CD555-AB49-4CAE-998F-97A85F59AD6D}"/>
              </a:ext>
            </a:extLst>
          </p:cNvPr>
          <p:cNvSpPr>
            <a:spLocks noGrp="1"/>
          </p:cNvSpPr>
          <p:nvPr>
            <p:ph type="title"/>
          </p:nvPr>
        </p:nvSpPr>
        <p:spPr>
          <a:xfrm>
            <a:off x="838200" y="4566452"/>
            <a:ext cx="5007015" cy="1440000"/>
          </a:xfrm>
        </p:spPr>
        <p:txBody>
          <a:bodyPr anchor="ctr">
            <a:normAutofit/>
          </a:bodyPr>
          <a:lstStyle/>
          <a:p>
            <a:r>
              <a:rPr lang="en-US" sz="3700" dirty="0"/>
              <a:t>Alzheimer’s Disease and other Dementias</a:t>
            </a:r>
          </a:p>
        </p:txBody>
      </p:sp>
    </p:spTree>
    <p:extLst>
      <p:ext uri="{BB962C8B-B14F-4D97-AF65-F5344CB8AC3E}">
        <p14:creationId xmlns:p14="http://schemas.microsoft.com/office/powerpoint/2010/main" val="202479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1ABD-7339-4C70-82A3-696BE8EF14DF}"/>
              </a:ext>
            </a:extLst>
          </p:cNvPr>
          <p:cNvSpPr>
            <a:spLocks noGrp="1"/>
          </p:cNvSpPr>
          <p:nvPr>
            <p:ph type="title"/>
          </p:nvPr>
        </p:nvSpPr>
        <p:spPr>
          <a:xfrm>
            <a:off x="714866" y="3586038"/>
            <a:ext cx="3570887" cy="966035"/>
          </a:xfrm>
        </p:spPr>
        <p:txBody>
          <a:bodyPr anchor="b">
            <a:noAutofit/>
          </a:bodyPr>
          <a:lstStyle/>
          <a:p>
            <a:r>
              <a:rPr lang="en-US" sz="6000" dirty="0"/>
              <a:t>Dementia</a:t>
            </a:r>
          </a:p>
        </p:txBody>
      </p:sp>
      <p:sp>
        <p:nvSpPr>
          <p:cNvPr id="6" name="Text Placeholder 5">
            <a:extLst>
              <a:ext uri="{FF2B5EF4-FFF2-40B4-BE49-F238E27FC236}">
                <a16:creationId xmlns:a16="http://schemas.microsoft.com/office/drawing/2014/main" id="{849EBC96-F2B6-43D3-A761-898E1D269BC3}"/>
              </a:ext>
            </a:extLst>
          </p:cNvPr>
          <p:cNvSpPr>
            <a:spLocks noGrp="1"/>
          </p:cNvSpPr>
          <p:nvPr>
            <p:ph type="body" sz="quarter" idx="11"/>
          </p:nvPr>
        </p:nvSpPr>
        <p:spPr>
          <a:xfrm>
            <a:off x="5875605" y="2506516"/>
            <a:ext cx="5240725" cy="2784233"/>
          </a:xfrm>
        </p:spPr>
        <p:txBody>
          <a:bodyPr anchor="ctr">
            <a:normAutofit/>
          </a:bodyPr>
          <a:lstStyle/>
          <a:p>
            <a:endParaRPr lang="en-US" sz="3600" dirty="0"/>
          </a:p>
          <a:p>
            <a:endParaRPr lang="en-US" dirty="0"/>
          </a:p>
        </p:txBody>
      </p:sp>
      <p:sp>
        <p:nvSpPr>
          <p:cNvPr id="5" name="TextBox 4">
            <a:extLst>
              <a:ext uri="{FF2B5EF4-FFF2-40B4-BE49-F238E27FC236}">
                <a16:creationId xmlns:a16="http://schemas.microsoft.com/office/drawing/2014/main" id="{DEDB0B93-1F7C-4BBC-8E2B-D5135948C0B0}"/>
              </a:ext>
            </a:extLst>
          </p:cNvPr>
          <p:cNvSpPr txBox="1"/>
          <p:nvPr/>
        </p:nvSpPr>
        <p:spPr>
          <a:xfrm>
            <a:off x="3799935" y="2387305"/>
            <a:ext cx="3473779" cy="523220"/>
          </a:xfrm>
          <a:prstGeom prst="rect">
            <a:avLst/>
          </a:prstGeom>
          <a:noFill/>
        </p:spPr>
        <p:txBody>
          <a:bodyPr wrap="square">
            <a:spAutoFit/>
          </a:bodyPr>
          <a:lstStyle/>
          <a:p>
            <a:pPr marL="0" marR="0" fontAlgn="base">
              <a:spcBef>
                <a:spcPts val="0"/>
              </a:spcBef>
              <a:spcAft>
                <a:spcPts val="0"/>
              </a:spcAft>
            </a:pPr>
            <a:r>
              <a:rPr lang="en-US" sz="28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Alzheimer’s Disease</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CC4C7AE-DEFF-4E87-B8A9-4AC26831353C}"/>
              </a:ext>
            </a:extLst>
          </p:cNvPr>
          <p:cNvSpPr txBox="1"/>
          <p:nvPr/>
        </p:nvSpPr>
        <p:spPr>
          <a:xfrm rot="1467888">
            <a:off x="9795156" y="1910605"/>
            <a:ext cx="2158779" cy="830997"/>
          </a:xfrm>
          <a:prstGeom prst="rect">
            <a:avLst/>
          </a:prstGeom>
          <a:noFill/>
        </p:spPr>
        <p:txBody>
          <a:bodyPr wrap="square">
            <a:spAutoFit/>
          </a:bodyPr>
          <a:lstStyle/>
          <a:p>
            <a:r>
              <a:rPr lang="en-US" sz="24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Vascular Dementia</a:t>
            </a:r>
            <a:endParaRPr lang="en-US" sz="2400" dirty="0"/>
          </a:p>
        </p:txBody>
      </p:sp>
      <p:sp>
        <p:nvSpPr>
          <p:cNvPr id="9" name="TextBox 8">
            <a:extLst>
              <a:ext uri="{FF2B5EF4-FFF2-40B4-BE49-F238E27FC236}">
                <a16:creationId xmlns:a16="http://schemas.microsoft.com/office/drawing/2014/main" id="{09390D52-62CE-41B6-A235-75C9FB662DE4}"/>
              </a:ext>
            </a:extLst>
          </p:cNvPr>
          <p:cNvSpPr txBox="1"/>
          <p:nvPr/>
        </p:nvSpPr>
        <p:spPr>
          <a:xfrm>
            <a:off x="5181872" y="6282128"/>
            <a:ext cx="1956022" cy="369332"/>
          </a:xfrm>
          <a:prstGeom prst="rect">
            <a:avLst/>
          </a:prstGeom>
          <a:noFill/>
        </p:spPr>
        <p:txBody>
          <a:bodyPr wrap="square">
            <a:spAutoFit/>
          </a:bodyPr>
          <a:lstStyle/>
          <a:p>
            <a:r>
              <a:rPr lang="en-US" sz="18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Pick’s Disease</a:t>
            </a:r>
            <a:endParaRPr lang="en-US" dirty="0"/>
          </a:p>
        </p:txBody>
      </p:sp>
      <p:sp>
        <p:nvSpPr>
          <p:cNvPr id="11" name="TextBox 10">
            <a:extLst>
              <a:ext uri="{FF2B5EF4-FFF2-40B4-BE49-F238E27FC236}">
                <a16:creationId xmlns:a16="http://schemas.microsoft.com/office/drawing/2014/main" id="{0B5EA243-A53D-46DF-85E2-0DD2230721D0}"/>
              </a:ext>
            </a:extLst>
          </p:cNvPr>
          <p:cNvSpPr txBox="1"/>
          <p:nvPr/>
        </p:nvSpPr>
        <p:spPr>
          <a:xfrm rot="20260125">
            <a:off x="7549764" y="1006286"/>
            <a:ext cx="3026796" cy="461665"/>
          </a:xfrm>
          <a:prstGeom prst="rect">
            <a:avLst/>
          </a:prstGeom>
          <a:noFill/>
        </p:spPr>
        <p:txBody>
          <a:bodyPr wrap="square">
            <a:spAutoFit/>
          </a:bodyPr>
          <a:lstStyle/>
          <a:p>
            <a:r>
              <a:rPr lang="en-US" sz="24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Parkinson’s Disease</a:t>
            </a:r>
            <a:endParaRPr lang="en-US" sz="2400" dirty="0"/>
          </a:p>
        </p:txBody>
      </p:sp>
      <p:sp>
        <p:nvSpPr>
          <p:cNvPr id="13" name="TextBox 12">
            <a:extLst>
              <a:ext uri="{FF2B5EF4-FFF2-40B4-BE49-F238E27FC236}">
                <a16:creationId xmlns:a16="http://schemas.microsoft.com/office/drawing/2014/main" id="{2FD634CF-A97E-432E-B0FC-274452865D35}"/>
              </a:ext>
            </a:extLst>
          </p:cNvPr>
          <p:cNvSpPr txBox="1"/>
          <p:nvPr/>
        </p:nvSpPr>
        <p:spPr>
          <a:xfrm rot="20179984">
            <a:off x="426923" y="2169066"/>
            <a:ext cx="2399970" cy="954107"/>
          </a:xfrm>
          <a:prstGeom prst="rect">
            <a:avLst/>
          </a:prstGeom>
          <a:noFill/>
        </p:spPr>
        <p:txBody>
          <a:bodyPr wrap="square">
            <a:spAutoFit/>
          </a:bodyPr>
          <a:lstStyle/>
          <a:p>
            <a:r>
              <a:rPr lang="en-US" sz="28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Huntington’s Disease</a:t>
            </a:r>
            <a:endParaRPr lang="en-US" sz="2800" dirty="0"/>
          </a:p>
        </p:txBody>
      </p:sp>
      <p:sp>
        <p:nvSpPr>
          <p:cNvPr id="15" name="TextBox 14">
            <a:extLst>
              <a:ext uri="{FF2B5EF4-FFF2-40B4-BE49-F238E27FC236}">
                <a16:creationId xmlns:a16="http://schemas.microsoft.com/office/drawing/2014/main" id="{71384A2C-1490-4A7D-93AE-A735DCB7B484}"/>
              </a:ext>
            </a:extLst>
          </p:cNvPr>
          <p:cNvSpPr txBox="1"/>
          <p:nvPr/>
        </p:nvSpPr>
        <p:spPr>
          <a:xfrm rot="908154">
            <a:off x="4530000" y="4567397"/>
            <a:ext cx="2532084" cy="1200329"/>
          </a:xfrm>
          <a:prstGeom prst="rect">
            <a:avLst/>
          </a:prstGeom>
          <a:noFill/>
        </p:spPr>
        <p:txBody>
          <a:bodyPr wrap="square">
            <a:spAutoFit/>
          </a:bodyPr>
          <a:lstStyle/>
          <a:p>
            <a:r>
              <a:rPr lang="en-US" sz="36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Creutzfeldt-Jakob</a:t>
            </a:r>
            <a:endParaRPr lang="en-US" sz="3600" dirty="0"/>
          </a:p>
        </p:txBody>
      </p:sp>
      <p:sp>
        <p:nvSpPr>
          <p:cNvPr id="17" name="TextBox 16">
            <a:extLst>
              <a:ext uri="{FF2B5EF4-FFF2-40B4-BE49-F238E27FC236}">
                <a16:creationId xmlns:a16="http://schemas.microsoft.com/office/drawing/2014/main" id="{0D4A7D29-17B4-4834-ACFD-65403E7D9F12}"/>
              </a:ext>
            </a:extLst>
          </p:cNvPr>
          <p:cNvSpPr txBox="1"/>
          <p:nvPr/>
        </p:nvSpPr>
        <p:spPr>
          <a:xfrm>
            <a:off x="7926751" y="3242346"/>
            <a:ext cx="2345009" cy="584775"/>
          </a:xfrm>
          <a:prstGeom prst="rect">
            <a:avLst/>
          </a:prstGeom>
          <a:noFill/>
        </p:spPr>
        <p:txBody>
          <a:bodyPr wrap="square">
            <a:spAutoFit/>
          </a:bodyPr>
          <a:lstStyle/>
          <a:p>
            <a:r>
              <a:rPr lang="en-US" sz="32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Lewy Body</a:t>
            </a:r>
            <a:endParaRPr lang="en-US" sz="3200" dirty="0"/>
          </a:p>
        </p:txBody>
      </p:sp>
      <p:sp>
        <p:nvSpPr>
          <p:cNvPr id="19" name="TextBox 18">
            <a:extLst>
              <a:ext uri="{FF2B5EF4-FFF2-40B4-BE49-F238E27FC236}">
                <a16:creationId xmlns:a16="http://schemas.microsoft.com/office/drawing/2014/main" id="{D7B506A0-2CDE-4EE1-A71E-EB6BF8D7154F}"/>
              </a:ext>
            </a:extLst>
          </p:cNvPr>
          <p:cNvSpPr txBox="1"/>
          <p:nvPr/>
        </p:nvSpPr>
        <p:spPr>
          <a:xfrm>
            <a:off x="4647099" y="2918417"/>
            <a:ext cx="2734551" cy="646331"/>
          </a:xfrm>
          <a:prstGeom prst="rect">
            <a:avLst/>
          </a:prstGeom>
          <a:noFill/>
        </p:spPr>
        <p:txBody>
          <a:bodyPr wrap="square">
            <a:spAutoFit/>
          </a:bodyPr>
          <a:lstStyle/>
          <a:p>
            <a:pPr>
              <a:spcBef>
                <a:spcPct val="0"/>
              </a:spcBef>
              <a:buClrTx/>
              <a:buFontTx/>
              <a:buChar char="•"/>
            </a:pPr>
            <a:r>
              <a:rPr lang="en-US" altLang="en-US" sz="1800" b="1" i="1" dirty="0">
                <a:solidFill>
                  <a:srgbClr val="000000"/>
                </a:solidFill>
              </a:rPr>
              <a:t>Young Onset</a:t>
            </a:r>
          </a:p>
          <a:p>
            <a:pPr>
              <a:spcBef>
                <a:spcPct val="0"/>
              </a:spcBef>
              <a:buClrTx/>
              <a:buFontTx/>
              <a:buChar char="•"/>
            </a:pPr>
            <a:r>
              <a:rPr lang="en-US" altLang="en-US" sz="1800" b="1" i="1" dirty="0">
                <a:solidFill>
                  <a:srgbClr val="000000"/>
                </a:solidFill>
              </a:rPr>
              <a:t>Late Life Onset</a:t>
            </a:r>
            <a:endParaRPr lang="en-US" dirty="0"/>
          </a:p>
        </p:txBody>
      </p:sp>
      <p:sp>
        <p:nvSpPr>
          <p:cNvPr id="21" name="TextBox 20">
            <a:extLst>
              <a:ext uri="{FF2B5EF4-FFF2-40B4-BE49-F238E27FC236}">
                <a16:creationId xmlns:a16="http://schemas.microsoft.com/office/drawing/2014/main" id="{63C0A03E-2EE9-4A24-B47D-4BF5B3542F56}"/>
              </a:ext>
            </a:extLst>
          </p:cNvPr>
          <p:cNvSpPr txBox="1"/>
          <p:nvPr/>
        </p:nvSpPr>
        <p:spPr>
          <a:xfrm>
            <a:off x="958132" y="5875927"/>
            <a:ext cx="2709628" cy="590867"/>
          </a:xfrm>
          <a:prstGeom prst="rect">
            <a:avLst/>
          </a:prstGeom>
          <a:noFill/>
        </p:spPr>
        <p:txBody>
          <a:bodyPr wrap="square">
            <a:spAutoFit/>
          </a:bodyPr>
          <a:lstStyle/>
          <a:p>
            <a:pPr marR="0" lvl="0">
              <a:lnSpc>
                <a:spcPct val="107000"/>
              </a:lnSpc>
              <a:spcBef>
                <a:spcPts val="0"/>
              </a:spcBef>
              <a:spcAft>
                <a:spcPts val="0"/>
              </a:spcAft>
              <a:tabLst>
                <a:tab pos="457200" algn="l"/>
              </a:tabLst>
            </a:pPr>
            <a:r>
              <a:rPr lang="en-US" sz="32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ETOH related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96950271-5ADC-4605-A609-A55E4DD3C0E8}"/>
              </a:ext>
            </a:extLst>
          </p:cNvPr>
          <p:cNvSpPr txBox="1"/>
          <p:nvPr/>
        </p:nvSpPr>
        <p:spPr>
          <a:xfrm>
            <a:off x="8774153" y="4756518"/>
            <a:ext cx="2995213" cy="1374030"/>
          </a:xfrm>
          <a:prstGeom prst="rect">
            <a:avLst/>
          </a:prstGeom>
          <a:noFill/>
        </p:spPr>
        <p:txBody>
          <a:bodyPr wrap="square">
            <a:spAutoFit/>
          </a:bodyPr>
          <a:lstStyle/>
          <a:p>
            <a:pPr marR="0" lvl="0">
              <a:lnSpc>
                <a:spcPct val="107000"/>
              </a:lnSpc>
              <a:spcBef>
                <a:spcPts val="0"/>
              </a:spcBef>
              <a:spcAft>
                <a:spcPts val="0"/>
              </a:spcAft>
              <a:tabLst>
                <a:tab pos="457200" algn="l"/>
              </a:tabLst>
            </a:pPr>
            <a:r>
              <a:rPr lang="en-US" sz="40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Drugs/toxin exposure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4C5F17DE-4F80-497A-BAE3-410D6B6BD516}"/>
              </a:ext>
            </a:extLst>
          </p:cNvPr>
          <p:cNvSpPr txBox="1"/>
          <p:nvPr/>
        </p:nvSpPr>
        <p:spPr>
          <a:xfrm>
            <a:off x="584421" y="886231"/>
            <a:ext cx="2564296" cy="861390"/>
          </a:xfrm>
          <a:prstGeom prst="rect">
            <a:avLst/>
          </a:prstGeom>
          <a:noFill/>
        </p:spPr>
        <p:txBody>
          <a:bodyPr wrap="square">
            <a:spAutoFit/>
          </a:bodyPr>
          <a:lstStyle/>
          <a:p>
            <a:pPr marR="0" lvl="0">
              <a:lnSpc>
                <a:spcPct val="107000"/>
              </a:lnSpc>
              <a:spcBef>
                <a:spcPts val="0"/>
              </a:spcBef>
              <a:spcAft>
                <a:spcPts val="0"/>
              </a:spcAft>
              <a:tabLst>
                <a:tab pos="457200" algn="l"/>
              </a:tabLst>
            </a:pPr>
            <a:r>
              <a:rPr lang="en-US" sz="24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Genetic syndromes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048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 name="Title 13">
            <a:extLst>
              <a:ext uri="{FF2B5EF4-FFF2-40B4-BE49-F238E27FC236}">
                <a16:creationId xmlns:a16="http://schemas.microsoft.com/office/drawing/2014/main" id="{5A981189-9280-48E8-90AE-7F25E741BE94}"/>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4400" dirty="0">
                <a:solidFill>
                  <a:srgbClr val="000000"/>
                </a:solidFill>
                <a:cs typeface="+mj-cs"/>
              </a:rPr>
              <a:t>Not Normal Aging </a:t>
            </a:r>
          </a:p>
        </p:txBody>
      </p:sp>
      <p:sp>
        <p:nvSpPr>
          <p:cNvPr id="18" name="Text Placeholder 17">
            <a:extLst>
              <a:ext uri="{FF2B5EF4-FFF2-40B4-BE49-F238E27FC236}">
                <a16:creationId xmlns:a16="http://schemas.microsoft.com/office/drawing/2014/main" id="{94D72ABF-5D1D-4141-8DFE-03D197B7C1E3}"/>
              </a:ext>
            </a:extLst>
          </p:cNvPr>
          <p:cNvSpPr>
            <a:spLocks noGrp="1"/>
          </p:cNvSpPr>
          <p:nvPr>
            <p:ph type="body" sz="quarter" idx="15"/>
          </p:nvPr>
        </p:nvSpPr>
        <p:spPr>
          <a:xfrm>
            <a:off x="804997" y="2272143"/>
            <a:ext cx="4706803" cy="3788830"/>
          </a:xfrm>
        </p:spPr>
        <p:txBody>
          <a:bodyPr vert="horz" lIns="91440" tIns="45720" rIns="91440" bIns="45720" rtlCol="0" anchor="ctr">
            <a:normAutofit/>
          </a:bodyPr>
          <a:lstStyle/>
          <a:p>
            <a:pPr marL="342900" lvl="0"/>
            <a:r>
              <a:rPr lang="en-US" sz="1700" dirty="0">
                <a:solidFill>
                  <a:srgbClr val="000000"/>
                </a:solidFill>
                <a:cs typeface="+mn-cs"/>
              </a:rPr>
              <a:t>Unable to think the same</a:t>
            </a:r>
          </a:p>
          <a:p>
            <a:pPr marL="342900" lvl="0"/>
            <a:r>
              <a:rPr lang="en-US" sz="1700" dirty="0">
                <a:solidFill>
                  <a:srgbClr val="000000"/>
                </a:solidFill>
                <a:cs typeface="+mn-cs"/>
              </a:rPr>
              <a:t>Unable to do as before</a:t>
            </a:r>
          </a:p>
          <a:p>
            <a:pPr marL="342900" lvl="0"/>
            <a:r>
              <a:rPr lang="en-US" sz="1700" dirty="0">
                <a:solidFill>
                  <a:srgbClr val="000000"/>
                </a:solidFill>
                <a:cs typeface="+mn-cs"/>
              </a:rPr>
              <a:t>Unable to get started on a task</a:t>
            </a:r>
          </a:p>
          <a:p>
            <a:pPr marL="342900" lvl="0"/>
            <a:r>
              <a:rPr lang="en-US" sz="1700" dirty="0">
                <a:solidFill>
                  <a:srgbClr val="000000"/>
                </a:solidFill>
                <a:cs typeface="+mn-cs"/>
              </a:rPr>
              <a:t>Will get stuck in a moment of time</a:t>
            </a:r>
          </a:p>
          <a:p>
            <a:pPr marL="342900" lvl="0"/>
            <a:r>
              <a:rPr lang="en-US" sz="1700" dirty="0">
                <a:solidFill>
                  <a:srgbClr val="000000"/>
                </a:solidFill>
                <a:cs typeface="+mn-cs"/>
              </a:rPr>
              <a:t>Unable to think things out</a:t>
            </a:r>
          </a:p>
          <a:p>
            <a:pPr marL="342900" lvl="0"/>
            <a:r>
              <a:rPr lang="en-US" sz="1700" dirty="0">
                <a:solidFill>
                  <a:srgbClr val="000000"/>
                </a:solidFill>
                <a:cs typeface="+mn-cs"/>
              </a:rPr>
              <a:t>Unable to successfully place a person</a:t>
            </a:r>
          </a:p>
          <a:p>
            <a:pPr marL="342900" lvl="0"/>
            <a:r>
              <a:rPr lang="en-US" sz="1700" dirty="0">
                <a:solidFill>
                  <a:srgbClr val="000000"/>
                </a:solidFill>
                <a:cs typeface="+mn-cs"/>
              </a:rPr>
              <a:t>Words won’t come even with visual, verbal, or touch cues</a:t>
            </a:r>
          </a:p>
          <a:p>
            <a:pPr marL="342900" lvl="0"/>
            <a:r>
              <a:rPr lang="en-US" sz="1700" dirty="0">
                <a:solidFill>
                  <a:srgbClr val="000000"/>
                </a:solidFill>
                <a:cs typeface="+mn-cs"/>
              </a:rPr>
              <a:t>Confused between past and present</a:t>
            </a:r>
          </a:p>
          <a:p>
            <a:pPr marL="342900" lvl="0"/>
            <a:r>
              <a:rPr lang="en-US" sz="1700" dirty="0">
                <a:solidFill>
                  <a:srgbClr val="000000"/>
                </a:solidFill>
                <a:cs typeface="+mn-cs"/>
              </a:rPr>
              <a:t>Personality and/ or behaviors will be different</a:t>
            </a:r>
          </a:p>
          <a:p>
            <a:pPr marL="0"/>
            <a:endParaRPr lang="en-US" sz="1700" dirty="0">
              <a:solidFill>
                <a:srgbClr val="000000"/>
              </a:solidFill>
              <a:cs typeface="+mn-cs"/>
            </a:endParaRPr>
          </a:p>
        </p:txBody>
      </p:sp>
      <p:sp>
        <p:nvSpPr>
          <p:cNvPr id="27"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Placeholder 6" descr="A close up of a street sign on a pole&#10;&#10;Description automatically generated">
            <a:extLst>
              <a:ext uri="{FF2B5EF4-FFF2-40B4-BE49-F238E27FC236}">
                <a16:creationId xmlns:a16="http://schemas.microsoft.com/office/drawing/2014/main" id="{78B333DA-C7DB-4908-A57E-B8A7053ABC85}"/>
              </a:ext>
            </a:extLst>
          </p:cNvPr>
          <p:cNvPicPr>
            <a:picLocks noGrp="1" noChangeAspect="1"/>
          </p:cNvPicPr>
          <p:nvPr>
            <p:ph type="pic" sz="quarter" idx="10"/>
          </p:nvPr>
        </p:nvPicPr>
        <p:blipFill rotWithShape="1">
          <a:blip r:embed="rId4">
            <a:extLst>
              <a:ext uri="{837473B0-CC2E-450A-ABE3-18F120FF3D39}">
                <a1611:picAttrSrcUrl xmlns:a1611="http://schemas.microsoft.com/office/drawing/2016/11/main" r:id="rId5"/>
              </a:ext>
            </a:extLst>
          </a:blip>
          <a:srcRect l="24151" r="26968"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8" name="TextBox 7">
            <a:extLst>
              <a:ext uri="{FF2B5EF4-FFF2-40B4-BE49-F238E27FC236}">
                <a16:creationId xmlns:a16="http://schemas.microsoft.com/office/drawing/2014/main" id="{DF075013-1B32-47F1-9157-450B2A32FF2B}"/>
              </a:ext>
            </a:extLst>
          </p:cNvPr>
          <p:cNvSpPr txBox="1"/>
          <p:nvPr/>
        </p:nvSpPr>
        <p:spPr>
          <a:xfrm>
            <a:off x="9775954" y="6657945"/>
            <a:ext cx="241604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www.flickr.com/photos/wildrose115/23173416364">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329899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
            <a:extLst>
              <a:ext uri="{FF2B5EF4-FFF2-40B4-BE49-F238E27FC236}">
                <a16:creationId xmlns:a16="http://schemas.microsoft.com/office/drawing/2014/main" id="{9C854393-0BCC-4A32-ADA6-D3818B2B24CC}"/>
              </a:ext>
            </a:extLst>
          </p:cNvPr>
          <p:cNvSpPr>
            <a:spLocks noGrp="1"/>
          </p:cNvSpPr>
          <p:nvPr>
            <p:ph type="pic" sz="quarter" idx="15"/>
          </p:nvPr>
        </p:nvSpPr>
        <p:spPr>
          <a:xfrm>
            <a:off x="0" y="0"/>
            <a:ext cx="12191995" cy="6857999"/>
          </a:xfrm>
        </p:spPr>
      </p:sp>
      <p:sp>
        <p:nvSpPr>
          <p:cNvPr id="3" name="Title 2">
            <a:extLst>
              <a:ext uri="{FF2B5EF4-FFF2-40B4-BE49-F238E27FC236}">
                <a16:creationId xmlns:a16="http://schemas.microsoft.com/office/drawing/2014/main" id="{0551428D-88B1-4AEF-A6FC-3051F466DF68}"/>
              </a:ext>
            </a:extLst>
          </p:cNvPr>
          <p:cNvSpPr>
            <a:spLocks noGrp="1"/>
          </p:cNvSpPr>
          <p:nvPr>
            <p:ph type="title"/>
          </p:nvPr>
        </p:nvSpPr>
        <p:spPr>
          <a:xfrm>
            <a:off x="533399" y="1706088"/>
            <a:ext cx="7252505" cy="891250"/>
          </a:xfrm>
        </p:spPr>
        <p:txBody>
          <a:bodyPr anchor="t">
            <a:normAutofit fontScale="90000"/>
          </a:bodyPr>
          <a:lstStyle/>
          <a:p>
            <a:r>
              <a:rPr lang="en-US" dirty="0"/>
              <a:t>Dementia and Driving Difficulties</a:t>
            </a:r>
            <a:br>
              <a:rPr lang="en-US" dirty="0"/>
            </a:br>
            <a:endParaRPr lang="en-US" dirty="0"/>
          </a:p>
        </p:txBody>
      </p:sp>
    </p:spTree>
    <p:extLst>
      <p:ext uri="{BB962C8B-B14F-4D97-AF65-F5344CB8AC3E}">
        <p14:creationId xmlns:p14="http://schemas.microsoft.com/office/powerpoint/2010/main" val="38617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8CD555-AB49-4CAE-998F-97A85F59AD6D}"/>
              </a:ext>
            </a:extLst>
          </p:cNvPr>
          <p:cNvSpPr>
            <a:spLocks noGrp="1"/>
          </p:cNvSpPr>
          <p:nvPr>
            <p:ph type="title"/>
          </p:nvPr>
        </p:nvSpPr>
        <p:spPr>
          <a:xfrm>
            <a:off x="440449" y="1645920"/>
            <a:ext cx="4222991" cy="965200"/>
          </a:xfrm>
        </p:spPr>
        <p:txBody>
          <a:bodyPr anchor="ctr">
            <a:noAutofit/>
          </a:bodyPr>
          <a:lstStyle/>
          <a:p>
            <a:r>
              <a:rPr lang="en-US" sz="3200" dirty="0"/>
              <a:t>Alzheimer’s Disease and other Dementias</a:t>
            </a:r>
          </a:p>
        </p:txBody>
      </p:sp>
      <p:pic>
        <p:nvPicPr>
          <p:cNvPr id="8" name="Picture 7">
            <a:extLst>
              <a:ext uri="{FF2B5EF4-FFF2-40B4-BE49-F238E27FC236}">
                <a16:creationId xmlns:a16="http://schemas.microsoft.com/office/drawing/2014/main" id="{579DF9E8-E19C-40D2-9635-AA89AEC50BDB}"/>
              </a:ext>
            </a:extLst>
          </p:cNvPr>
          <p:cNvPicPr/>
          <p:nvPr/>
        </p:nvPicPr>
        <p:blipFill>
          <a:blip r:embed="rId3"/>
          <a:stretch>
            <a:fillRect/>
          </a:stretch>
        </p:blipFill>
        <p:spPr>
          <a:xfrm>
            <a:off x="5120640" y="0"/>
            <a:ext cx="6366510" cy="6858000"/>
          </a:xfrm>
          <a:prstGeom prst="rect">
            <a:avLst/>
          </a:prstGeom>
        </p:spPr>
      </p:pic>
    </p:spTree>
    <p:extLst>
      <p:ext uri="{BB962C8B-B14F-4D97-AF65-F5344CB8AC3E}">
        <p14:creationId xmlns:p14="http://schemas.microsoft.com/office/powerpoint/2010/main" val="72305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8CD555-AB49-4CAE-998F-97A85F59AD6D}"/>
              </a:ext>
            </a:extLst>
          </p:cNvPr>
          <p:cNvSpPr>
            <a:spLocks noGrp="1"/>
          </p:cNvSpPr>
          <p:nvPr>
            <p:ph type="title"/>
          </p:nvPr>
        </p:nvSpPr>
        <p:spPr>
          <a:xfrm>
            <a:off x="440449" y="1645920"/>
            <a:ext cx="4222991" cy="965200"/>
          </a:xfrm>
        </p:spPr>
        <p:txBody>
          <a:bodyPr anchor="ctr">
            <a:noAutofit/>
          </a:bodyPr>
          <a:lstStyle/>
          <a:p>
            <a:br>
              <a:rPr lang="en-US" sz="3200" dirty="0"/>
            </a:br>
            <a:br>
              <a:rPr lang="en-US" sz="3200" dirty="0"/>
            </a:br>
            <a:br>
              <a:rPr lang="en-US" sz="3200" dirty="0"/>
            </a:br>
            <a:br>
              <a:rPr lang="en-US" sz="3200" dirty="0"/>
            </a:br>
            <a:br>
              <a:rPr lang="en-US" sz="3200" dirty="0"/>
            </a:br>
            <a:r>
              <a:rPr lang="en-US" sz="3600" u="sng" dirty="0"/>
              <a:t>Emotional Control Center</a:t>
            </a:r>
            <a:br>
              <a:rPr lang="en-US" sz="3600" u="sng" dirty="0"/>
            </a:br>
            <a:br>
              <a:rPr lang="en-US" sz="3200" dirty="0"/>
            </a:br>
            <a:r>
              <a:rPr lang="en-US" sz="2800" dirty="0"/>
              <a:t>Personality</a:t>
            </a:r>
            <a:br>
              <a:rPr lang="en-US" sz="2800" dirty="0"/>
            </a:br>
            <a:br>
              <a:rPr lang="en-US" sz="2800" dirty="0"/>
            </a:br>
            <a:r>
              <a:rPr lang="en-US" sz="2800" dirty="0"/>
              <a:t>Intelligence</a:t>
            </a:r>
            <a:br>
              <a:rPr lang="en-US" sz="2800" dirty="0"/>
            </a:br>
            <a:br>
              <a:rPr lang="en-US" sz="2800" dirty="0"/>
            </a:br>
            <a:r>
              <a:rPr lang="en-US" sz="2800" dirty="0"/>
              <a:t>Judgment</a:t>
            </a:r>
            <a:br>
              <a:rPr lang="en-US" sz="2800" dirty="0"/>
            </a:br>
            <a:br>
              <a:rPr lang="en-US" sz="2800" dirty="0"/>
            </a:br>
            <a:r>
              <a:rPr lang="en-US" sz="2800" dirty="0"/>
              <a:t>Behavior</a:t>
            </a:r>
            <a:br>
              <a:rPr lang="en-US" sz="2800" dirty="0"/>
            </a:br>
            <a:br>
              <a:rPr lang="en-US" sz="2800" dirty="0"/>
            </a:br>
            <a:r>
              <a:rPr lang="en-US" sz="2800" dirty="0"/>
              <a:t>Social, Sexual Control</a:t>
            </a:r>
            <a:br>
              <a:rPr lang="en-US" sz="2800" dirty="0"/>
            </a:br>
            <a:br>
              <a:rPr lang="en-US" sz="2800" dirty="0"/>
            </a:br>
            <a:r>
              <a:rPr lang="en-US" sz="2800" dirty="0"/>
              <a:t>Motor Function</a:t>
            </a:r>
            <a:br>
              <a:rPr lang="en-US" sz="2800" dirty="0"/>
            </a:br>
            <a:br>
              <a:rPr lang="en-US" sz="2800" dirty="0"/>
            </a:br>
            <a:r>
              <a:rPr lang="en-US" sz="2800" dirty="0"/>
              <a:t>Decision Making</a:t>
            </a:r>
          </a:p>
        </p:txBody>
      </p:sp>
      <p:pic>
        <p:nvPicPr>
          <p:cNvPr id="3" name="Picture 2">
            <a:extLst>
              <a:ext uri="{FF2B5EF4-FFF2-40B4-BE49-F238E27FC236}">
                <a16:creationId xmlns:a16="http://schemas.microsoft.com/office/drawing/2014/main" id="{471BC5E0-2156-40F1-B303-74C4FDF1622A}"/>
              </a:ext>
            </a:extLst>
          </p:cNvPr>
          <p:cNvPicPr>
            <a:picLocks noChangeAspect="1"/>
          </p:cNvPicPr>
          <p:nvPr/>
        </p:nvPicPr>
        <p:blipFill>
          <a:blip r:embed="rId3"/>
          <a:stretch>
            <a:fillRect/>
          </a:stretch>
        </p:blipFill>
        <p:spPr>
          <a:xfrm>
            <a:off x="5100320" y="401320"/>
            <a:ext cx="6055360" cy="6055360"/>
          </a:xfrm>
          <a:prstGeom prst="rect">
            <a:avLst/>
          </a:prstGeom>
        </p:spPr>
      </p:pic>
    </p:spTree>
    <p:extLst>
      <p:ext uri="{BB962C8B-B14F-4D97-AF65-F5344CB8AC3E}">
        <p14:creationId xmlns:p14="http://schemas.microsoft.com/office/powerpoint/2010/main" val="3957499099"/>
      </p:ext>
    </p:extLst>
  </p:cSld>
  <p:clrMapOvr>
    <a:masterClrMapping/>
  </p:clrMapOvr>
</p:sld>
</file>

<file path=ppt/theme/theme1.xml><?xml version="1.0" encoding="utf-8"?>
<a:theme xmlns:a="http://schemas.openxmlformats.org/drawingml/2006/main" name="Office Theme">
  <a:themeElements>
    <a:clrScheme name="MSFT_ELT_Template01">
      <a:dk1>
        <a:srgbClr val="3F3F3F"/>
      </a:dk1>
      <a:lt1>
        <a:srgbClr val="FFFFFF"/>
      </a:lt1>
      <a:dk2>
        <a:srgbClr val="000000"/>
      </a:dk2>
      <a:lt2>
        <a:srgbClr val="A5A5A5"/>
      </a:lt2>
      <a:accent1>
        <a:srgbClr val="5DAAB0"/>
      </a:accent1>
      <a:accent2>
        <a:srgbClr val="DFE3E9"/>
      </a:accent2>
      <a:accent3>
        <a:srgbClr val="BBC3CD"/>
      </a:accent3>
      <a:accent4>
        <a:srgbClr val="484848"/>
      </a:accent4>
      <a:accent5>
        <a:srgbClr val="1F1F26"/>
      </a:accent5>
      <a:accent6>
        <a:srgbClr val="F2CAA2"/>
      </a:accent6>
      <a:hlink>
        <a:srgbClr val="00194C"/>
      </a:hlink>
      <a:folHlink>
        <a:srgbClr val="954F72"/>
      </a:folHlink>
    </a:clrScheme>
    <a:fontScheme name="MSFT_ELT_Template01">
      <a:majorFont>
        <a:latin typeface="Constant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F1EBDCD4-0DFE-4BFC-B527-76D7C1C6466B}" vid="{B36D0821-FAFD-4A44-B0A3-9261322768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2237</Words>
  <Application>Microsoft Office PowerPoint</Application>
  <PresentationFormat>Widescreen</PresentationFormat>
  <Paragraphs>272</Paragraphs>
  <Slides>34</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Archer-Bold</vt:lpstr>
      <vt:lpstr>Archer-Book</vt:lpstr>
      <vt:lpstr>Archer-Semibold</vt:lpstr>
      <vt:lpstr>Arial</vt:lpstr>
      <vt:lpstr>Blackadder ITC</vt:lpstr>
      <vt:lpstr>Book Antiqua</vt:lpstr>
      <vt:lpstr>Calibri</vt:lpstr>
      <vt:lpstr>Constantia</vt:lpstr>
      <vt:lpstr>Helvetica Light</vt:lpstr>
      <vt:lpstr>Tahoma</vt:lpstr>
      <vt:lpstr>Times New Roman</vt:lpstr>
      <vt:lpstr>Wingdings</vt:lpstr>
      <vt:lpstr>Office Theme</vt:lpstr>
      <vt:lpstr>Assessing Early Dementia</vt:lpstr>
      <vt:lpstr>Objectives</vt:lpstr>
      <vt:lpstr>What Is Normal Aging? </vt:lpstr>
      <vt:lpstr>Alzheimer’s Disease and other Dementias</vt:lpstr>
      <vt:lpstr>Dementia</vt:lpstr>
      <vt:lpstr>Not Normal Aging </vt:lpstr>
      <vt:lpstr>Dementia and Driving Difficulties </vt:lpstr>
      <vt:lpstr>Alzheimer’s Disease and other Dementias</vt:lpstr>
      <vt:lpstr>     Emotional Control Center  Personality  Intelligence  Judgment  Behavior  Social, Sexual Control  Motor Function  Decision Making</vt:lpstr>
      <vt:lpstr>Language Center  Recognize language  Object Categorization  Face Recognition  Behavior-Aggressive  Short Term Memory</vt:lpstr>
      <vt:lpstr>Perception Center  Tactile perception  Spatial awareness  Awareness of body parts  Eye hand coordination  Long Term Memories</vt:lpstr>
      <vt:lpstr>Visual Processing Center  Visual perceptions  Recognition</vt:lpstr>
      <vt:lpstr>    Control Center  Manages blood pressure, pulse, respiration  Arousal  Attention  Mood, Depression  </vt:lpstr>
      <vt:lpstr>What Is Normal Aging? </vt:lpstr>
      <vt:lpstr>We Should Talk</vt:lpstr>
      <vt:lpstr>PowerPoint Presentation</vt:lpstr>
      <vt:lpstr>PowerPoint Presentation</vt:lpstr>
      <vt:lpstr>The  Focus . . . </vt:lpstr>
      <vt:lpstr>PowerPoint Presentation</vt:lpstr>
      <vt:lpstr>PowerPoint Presentation</vt:lpstr>
      <vt:lpstr>PowerPoint Presentation</vt:lpstr>
      <vt:lpstr>Professional Resources</vt:lpstr>
      <vt:lpstr>PowerPoint Presentation</vt:lpstr>
      <vt:lpstr>PowerPoint Presentation</vt:lpstr>
      <vt:lpstr>Circle of Support</vt:lpstr>
      <vt:lpstr>Agreement with My Family About Driving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Early Dementia</dc:title>
  <dc:creator>Lynn</dc:creator>
  <cp:lastModifiedBy>Lynn</cp:lastModifiedBy>
  <cp:revision>1</cp:revision>
  <dcterms:created xsi:type="dcterms:W3CDTF">2020-09-24T19:32:30Z</dcterms:created>
  <dcterms:modified xsi:type="dcterms:W3CDTF">2020-09-24T19:33:27Z</dcterms:modified>
</cp:coreProperties>
</file>